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4"/>
  </p:sldMasterIdLst>
  <p:notesMasterIdLst>
    <p:notesMasterId r:id="rId15"/>
  </p:notesMasterIdLst>
  <p:sldIdLst>
    <p:sldId id="292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D52"/>
    <a:srgbClr val="A12068"/>
    <a:srgbClr val="F6861F"/>
    <a:srgbClr val="615D5D"/>
    <a:srgbClr val="588300"/>
    <a:srgbClr val="000000"/>
    <a:srgbClr val="055A52"/>
    <a:srgbClr val="007687"/>
    <a:srgbClr val="FFFFFF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4383" autoAdjust="0"/>
  </p:normalViewPr>
  <p:slideViewPr>
    <p:cSldViewPr snapToGrid="0" snapToObjects="1">
      <p:cViewPr varScale="1">
        <p:scale>
          <a:sx n="85" d="100"/>
          <a:sy n="85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B6B4-2810-F44D-B880-F9A24551D20B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35B0-97A0-DF44-A808-A12F2F455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F030-F1F0-BF35-5591-A187CBB5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E2D35-39BE-72FA-8EC4-24B3B673D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23091-AEA3-2048-F865-95E0B239C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 January 2024 the Department of Education entered into an enforceable undertaking with </a:t>
            </a:r>
            <a:r>
              <a:rPr lang="en-AU" b="0" i="0" dirty="0">
                <a:solidFill>
                  <a:srgbClr val="202020"/>
                </a:solidFill>
                <a:effectLst/>
                <a:latin typeface="Open Sans" panose="020B0606030504020204" pitchFamily="34" charset="0"/>
              </a:rPr>
              <a:t>Queensland's work health and safety regulator</a:t>
            </a:r>
            <a:r>
              <a:rPr lang="en-AU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 </a:t>
            </a:r>
          </a:p>
          <a:p>
            <a:r>
              <a:rPr lang="en-AU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Under the enforceable undertaking, a sample of Central Queensland schools completed a Safety Capability Survey in collaboration with the Office of Industrial Relations. </a:t>
            </a:r>
          </a:p>
          <a:p>
            <a:r>
              <a:rPr lang="en-AU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It was an enforceable undertaking commitment that the results of these initial Safety Capability Surveys subsequently inform the development of Health, Safety and Wellbeing </a:t>
            </a:r>
            <a:r>
              <a:rPr lang="en-AU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Training Awareness Packages </a:t>
            </a:r>
            <a:r>
              <a:rPr lang="en-AU" sz="12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to address any gaps identified. </a:t>
            </a:r>
          </a:p>
          <a:p>
            <a:r>
              <a:rPr lang="en-AU" sz="12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 resulted in slides on the ‘rehabilitation and return to work process’ being distributed within Health, Safety and Wellbeing </a:t>
            </a:r>
            <a:r>
              <a:rPr lang="en-AU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Committee Packs </a:t>
            </a:r>
            <a:r>
              <a:rPr lang="en-AU" sz="12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 presentation at Term 4 2024 HSWC meetings. </a:t>
            </a:r>
          </a:p>
          <a:p>
            <a:r>
              <a:rPr lang="en-AU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In consultation with Principals from the sample group, these slides have been repackaged with some additional material, and published under the title </a:t>
            </a:r>
            <a:r>
              <a:rPr lang="en-AU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HSW Training Awareness Package 2024 - The Rehabilitation and Return to Work Process</a:t>
            </a:r>
            <a:r>
              <a:rPr lang="en-AU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15E9-0C67-5911-5FA4-DB4B1D462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NOTES: </a:t>
            </a:r>
          </a:p>
          <a:p>
            <a:endParaRPr lang="en-AU" dirty="0"/>
          </a:p>
          <a:p>
            <a:r>
              <a:rPr lang="en-AU" dirty="0"/>
              <a:t>The Annual Safety Assessment 2024 requires evidence that staff have been reminded of their role in the rehabilitation process </a:t>
            </a:r>
            <a:r>
              <a:rPr lang="en-AU" b="1" dirty="0"/>
              <a:t>annually</a:t>
            </a:r>
            <a:r>
              <a:rPr lang="en-AU" dirty="0"/>
              <a:t> (ASA 2024 Q 9.2).</a:t>
            </a:r>
            <a:br>
              <a:rPr lang="en-AU" dirty="0"/>
            </a:br>
            <a:r>
              <a:rPr lang="en-AU" dirty="0"/>
              <a:t>Slides 2-7 from this package (and any other slides as desired) may be copied and transferred into annual WH&amp;S refresher training and/or other presentations as needed, to fulfil this requirement. 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Annual Safety Assessment 2024 also requires that Principals ensure all employees know who the </a:t>
            </a:r>
            <a:r>
              <a:rPr lang="en-AU" b="1" dirty="0"/>
              <a:t>RRTWC</a:t>
            </a:r>
            <a:r>
              <a:rPr lang="en-AU" dirty="0"/>
              <a:t> is for their workplace (ASA 2024 Q 9.2 Guidelines).</a:t>
            </a:r>
            <a:br>
              <a:rPr lang="en-AU" dirty="0"/>
            </a:br>
            <a:r>
              <a:rPr lang="en-AU" dirty="0"/>
              <a:t>This slide, slide 10, may be personalised and copied into presentations and/or printed for display as needed.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9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Workplace rehabilitation is a process for assisting injured or ill staff during their recovery to achieve an early, safe and sustained return to meaningful and productive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AU" sz="1200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AU" sz="1200" b="1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 and Return to Work Coordinator </a:t>
            </a:r>
            <a:r>
              <a:rPr lang="en-AU" sz="1200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all the information and training you need, and can </a:t>
            </a:r>
            <a:r>
              <a:rPr lang="en-AU" sz="1200" b="1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you </a:t>
            </a:r>
            <a:r>
              <a:rPr lang="en-AU" sz="1200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entire rehabilitation process.</a:t>
            </a:r>
          </a:p>
          <a:p>
            <a:pPr algn="l">
              <a:buFont typeface="Arial" panose="020B0604020202020204" pitchFamily="34" charset="0"/>
              <a:buNone/>
            </a:pPr>
            <a:endParaRPr lang="en-AU" sz="1200" b="0" i="0" dirty="0">
              <a:solidFill>
                <a:srgbClr val="00828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If impacted, obtain a </a:t>
            </a:r>
            <a:r>
              <a:rPr lang="en-AU" b="1" i="0" dirty="0">
                <a:solidFill>
                  <a:srgbClr val="202020"/>
                </a:solidFill>
                <a:effectLst/>
                <a:latin typeface="Nunito Sans" pitchFamily="2" charset="0"/>
              </a:rPr>
              <a:t>work capacity certificate </a:t>
            </a: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from your treating doctor and forward a copy to your supervisor or RRTWC as soon as possible.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A work capacity certificate contains more information than a standard </a:t>
            </a:r>
            <a:r>
              <a:rPr lang="en-AU" b="1" i="0" dirty="0">
                <a:solidFill>
                  <a:srgbClr val="202020"/>
                </a:solidFill>
                <a:effectLst/>
                <a:latin typeface="Nunito Sans" pitchFamily="2" charset="0"/>
              </a:rPr>
              <a:t>medical certificate</a:t>
            </a: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,</a:t>
            </a:r>
            <a:r>
              <a:rPr lang="en-AU" b="1" i="0" dirty="0">
                <a:solidFill>
                  <a:srgbClr val="202020"/>
                </a:solidFill>
                <a:effectLst/>
                <a:latin typeface="Nunito Sans" pitchFamily="2" charset="0"/>
              </a:rPr>
              <a:t> </a:t>
            </a: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including any </a:t>
            </a:r>
            <a:r>
              <a:rPr lang="en-AU" b="1" i="0" dirty="0">
                <a:solidFill>
                  <a:srgbClr val="202020"/>
                </a:solidFill>
                <a:effectLst/>
                <a:latin typeface="Nunito Sans" pitchFamily="2" charset="0"/>
              </a:rPr>
              <a:t>restrictions</a:t>
            </a: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 you may have in completing certain tasks or functions, </a:t>
            </a:r>
            <a:b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</a:b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and any workplace </a:t>
            </a:r>
            <a:r>
              <a:rPr lang="en-AU" b="1" i="0" dirty="0">
                <a:solidFill>
                  <a:srgbClr val="202020"/>
                </a:solidFill>
                <a:effectLst/>
                <a:latin typeface="Nunito Sans" pitchFamily="2" charset="0"/>
              </a:rPr>
              <a:t>modifications</a:t>
            </a:r>
            <a:r>
              <a:rPr lang="en-AU" b="0" i="0" dirty="0">
                <a:solidFill>
                  <a:srgbClr val="202020"/>
                </a:solidFill>
                <a:effectLst/>
                <a:latin typeface="Nunito Sans" pitchFamily="2" charset="0"/>
              </a:rPr>
              <a:t> or considerations that are needed to support you in your return to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437F-8F72-8087-23AA-D268215D6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8A59E-4C73-FFA4-283F-DF93B7290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31D55-022D-F843-5E0B-89F5C1838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School leaders have responsibility for ensuring that leave is correctly applied for absences from work, and that the leave is promptly approved to ensure correct wage payments to staff.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828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clear communication lines and keep the workplace’s </a:t>
            </a:r>
            <a:r>
              <a:rPr lang="en-AU" sz="1200" dirty="0" err="1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MyHR</a:t>
            </a:r>
            <a:r>
              <a:rPr lang="en-AU" sz="1200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WH&amp;S location page up to date with current RRTWC contact details, to ensure that RRTWCs are notified </a:t>
            </a:r>
            <a:r>
              <a:rPr lang="en-AU" sz="1200" b="1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asap</a:t>
            </a:r>
            <a:r>
              <a:rPr lang="en-AU" sz="1200" dirty="0">
                <a:solidFill>
                  <a:srgbClr val="008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staff injuries.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1C74E-78F3-8EA6-0A35-2DE2E8D8D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6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E69BD-20A6-DB37-E552-BCD5E5FEC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E430C-D57E-F26D-8B74-C61A6C2ED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CD100-363D-514C-EF31-814B72F60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There is compelling evidence as to the health benefits of good work.</a:t>
            </a:r>
            <a:br>
              <a:rPr lang="en-A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AU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Being absent from the workplace and established routines can have a negative effect on mental health, including increased anxiety about the return to work process, and feelings of helplessness.  </a:t>
            </a:r>
            <a:br>
              <a:rPr lang="en-AU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AU" sz="12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Ongoing support, and an early return to work and routine, is vital to recovery.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EE3B5-4F3C-3271-C4B9-83274F2D9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36AAA-9236-665F-6B58-20C0366BF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28FE1-EC05-9147-511F-2D9DC7271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6EF58-48B8-023D-D10B-228ED45CE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1FCA4-7A48-1942-C685-299417D34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C3DB6-1CA6-9C2A-4DC3-7452F8F3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9C58E-7D92-0A32-E931-CAF4DB6E6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EE6B4-D76C-B2AD-318D-C28BF0CB6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primary goal of workplace rehabilitation is to return staff to their pre-injury role and work location wherever possible.  </a:t>
            </a:r>
          </a:p>
          <a:p>
            <a:r>
              <a:rPr lang="en-AU" b="1" dirty="0"/>
              <a:t>Everyone</a:t>
            </a:r>
            <a:r>
              <a:rPr lang="en-AU" dirty="0"/>
              <a:t> benefits from staff recovering and returning to safe and sustainable work.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5DD56-07A9-B917-CBA3-FC07C1BE7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F160A-0779-0BEA-2324-C1BF3906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956B4-8F24-7B97-2427-21F9A5A09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5E0D1-3D42-6FB2-18BF-FF3BA188F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During consultation with Principals following completion of the Safety Capability Survey, further information was requested regarding ‘what constitutes a work-related injury’.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603F-F411-07A0-1684-74736094C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6900-F137-6DEC-FE07-4C4A914E7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93B0D-DB2F-27CD-149C-96A711F35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B7CB6-ACCF-85A0-49DD-88D126332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B7101-1EFC-4DE4-C05B-14FA72C08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35B0-97A0-DF44-A808-A12F2F455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02C69-EA58-31DF-E1EC-69D8B82E8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27964"/>
            <a:ext cx="10363200" cy="2141321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2"/>
            <a:ext cx="9144000" cy="60628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3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- The assemb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94963-6940-16BD-E266-47199B7C7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BC69F53-C361-48CE-D908-14482500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68000"/>
            <a:ext cx="11469448" cy="57837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687"/>
                </a:solidFill>
              </a:rPr>
              <a:t>Click to edit Master title style</a:t>
            </a:r>
            <a:endParaRPr lang="en-US" dirty="0">
              <a:solidFill>
                <a:srgbClr val="00768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B675F0-2F2E-73E2-1E58-DC42FD7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41200"/>
            <a:ext cx="11469448" cy="435133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78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 - The assemb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C69F53-C361-48CE-D908-14482500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68000"/>
            <a:ext cx="11469448" cy="57837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687"/>
                </a:solidFill>
              </a:rPr>
              <a:t>Click to edit Master title style</a:t>
            </a:r>
            <a:endParaRPr lang="en-US" dirty="0">
              <a:solidFill>
                <a:srgbClr val="00768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B675F0-2F2E-73E2-1E58-DC42FD7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41200"/>
            <a:ext cx="11469448" cy="435133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6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-The Southern River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A4B5-130C-5C93-EAAD-36C4049C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68000"/>
            <a:ext cx="11469448" cy="57837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687"/>
                </a:solidFill>
              </a:rPr>
              <a:t>Click to edit Master title style</a:t>
            </a:r>
            <a:endParaRPr lang="en-US" dirty="0">
              <a:solidFill>
                <a:srgbClr val="007687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3DD1D2-3C26-3DF6-8AE8-AC76684A7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41200"/>
            <a:ext cx="11469448" cy="435133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-The Stepping 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BC69F53-C361-48CE-D908-14482500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68000"/>
            <a:ext cx="11469448" cy="57837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687"/>
                </a:solidFill>
              </a:rPr>
              <a:t>Click to edit Master title style</a:t>
            </a:r>
            <a:endParaRPr lang="en-US" dirty="0">
              <a:solidFill>
                <a:srgbClr val="007687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B675F0-2F2E-73E2-1E58-DC42FD79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141200"/>
            <a:ext cx="11469448" cy="4351338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85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8E0E6CF4-E2E3-6E78-24B9-1258BDCAC0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810000"/>
            <a:ext cx="11466240" cy="7249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1146624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8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D6D80-C603-D309-4032-B692FF66D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ADDA-C36C-3D1B-FBB7-14E72602A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5699" y="1605615"/>
            <a:ext cx="4211445" cy="701650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95000"/>
              </a:lnSpc>
            </a:pPr>
            <a:r>
              <a:rPr lang="en-US" sz="2200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Health, safety and wellbeing training awareness package</a:t>
            </a:r>
            <a:endParaRPr lang="en-US" sz="2200" spc="13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4C181-299E-0771-5723-C343E708AAB4}"/>
              </a:ext>
            </a:extLst>
          </p:cNvPr>
          <p:cNvSpPr txBox="1"/>
          <p:nvPr/>
        </p:nvSpPr>
        <p:spPr>
          <a:xfrm>
            <a:off x="628455" y="3784570"/>
            <a:ext cx="65151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rehabilitation and </a:t>
            </a:r>
            <a:br>
              <a:rPr lang="en-AU" sz="4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work process</a:t>
            </a:r>
            <a:endParaRPr lang="en-US" sz="4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C8E02B-C124-6842-DD5A-A86744C7F9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56" y="1468220"/>
            <a:ext cx="956004" cy="956004"/>
          </a:xfrm>
          <a:prstGeom prst="rect">
            <a:avLst/>
          </a:prstGeom>
        </p:spPr>
      </p:pic>
      <p:pic>
        <p:nvPicPr>
          <p:cNvPr id="11" name="Picture 10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5D3F8E34-6CFE-84C1-7DB9-BFDB1CE8B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90" y="786360"/>
            <a:ext cx="5245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D04F9-809F-0678-B0BB-AB0EEA031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A255-F8D9-CE13-E6AE-2EF4DA55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630" y="3454077"/>
            <a:ext cx="2772667" cy="1098165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pt-BR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Aaron Sample</a:t>
            </a:r>
          </a:p>
          <a:p>
            <a:pPr marL="288000" lvl="0" indent="0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AU" sz="1800" dirty="0">
                <a:solidFill>
                  <a:schemeClr val="accent1"/>
                </a:solidFill>
                <a:latin typeface="Arial"/>
                <a:cs typeface="Arial"/>
              </a:rPr>
              <a:t>sampl98@eq.edu.au  </a:t>
            </a:r>
          </a:p>
          <a:p>
            <a:pPr marL="288000" lvl="0" indent="0" fontAlgn="base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AU" sz="1800" dirty="0">
                <a:solidFill>
                  <a:schemeClr val="accent1"/>
                </a:solidFill>
                <a:latin typeface="Arial"/>
                <a:cs typeface="Arial"/>
              </a:rPr>
              <a:t>extension 998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89562-DBDB-D46A-6A8E-F977639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298" y="1136863"/>
            <a:ext cx="7318271" cy="21296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workplace Rehabilitation and Return to Work Coordinator </a:t>
            </a:r>
            <a:r>
              <a:rPr lang="en-AU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all the information you need, and can guide you through the rehabilitation process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9" name="Google Shape;9140;p76">
            <a:extLst>
              <a:ext uri="{FF2B5EF4-FFF2-40B4-BE49-F238E27FC236}">
                <a16:creationId xmlns:a16="http://schemas.microsoft.com/office/drawing/2014/main" id="{78F54307-D62D-F33C-0010-09964A553347}"/>
              </a:ext>
            </a:extLst>
          </p:cNvPr>
          <p:cNvSpPr/>
          <p:nvPr/>
        </p:nvSpPr>
        <p:spPr>
          <a:xfrm>
            <a:off x="2507792" y="4154559"/>
            <a:ext cx="211971" cy="204727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0" name="Google Shape;9134;p76">
            <a:extLst>
              <a:ext uri="{FF2B5EF4-FFF2-40B4-BE49-F238E27FC236}">
                <a16:creationId xmlns:a16="http://schemas.microsoft.com/office/drawing/2014/main" id="{57C293BC-8E04-4674-6FA8-06E78EF19764}"/>
              </a:ext>
            </a:extLst>
          </p:cNvPr>
          <p:cNvGrpSpPr/>
          <p:nvPr/>
        </p:nvGrpSpPr>
        <p:grpSpPr>
          <a:xfrm>
            <a:off x="2507033" y="3835925"/>
            <a:ext cx="197195" cy="197175"/>
            <a:chOff x="893650" y="1428000"/>
            <a:chExt cx="483200" cy="483150"/>
          </a:xfrm>
          <a:solidFill>
            <a:schemeClr val="accent3"/>
          </a:solidFill>
        </p:grpSpPr>
        <p:sp>
          <p:nvSpPr>
            <p:cNvPr id="21" name="Google Shape;9135;p76">
              <a:extLst>
                <a:ext uri="{FF2B5EF4-FFF2-40B4-BE49-F238E27FC236}">
                  <a16:creationId xmlns:a16="http://schemas.microsoft.com/office/drawing/2014/main" id="{1EB77C4F-1A66-5D70-FE78-0CFF8720C845}"/>
                </a:ext>
              </a:extLst>
            </p:cNvPr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22" name="Google Shape;9136;p76">
              <a:extLst>
                <a:ext uri="{FF2B5EF4-FFF2-40B4-BE49-F238E27FC236}">
                  <a16:creationId xmlns:a16="http://schemas.microsoft.com/office/drawing/2014/main" id="{47B3C762-970C-089C-BA23-5978E3FFC2DC}"/>
                </a:ext>
              </a:extLst>
            </p:cNvPr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9137;p76">
              <a:extLst>
                <a:ext uri="{FF2B5EF4-FFF2-40B4-BE49-F238E27FC236}">
                  <a16:creationId xmlns:a16="http://schemas.microsoft.com/office/drawing/2014/main" id="{BEFFCEBC-2B6E-A6EB-CB60-C79F10C28320}"/>
                </a:ext>
              </a:extLst>
            </p:cNvPr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9138;p76">
              <a:extLst>
                <a:ext uri="{FF2B5EF4-FFF2-40B4-BE49-F238E27FC236}">
                  <a16:creationId xmlns:a16="http://schemas.microsoft.com/office/drawing/2014/main" id="{CFC0B2EF-6B95-11EB-F461-8AAD2F1DFDDA}"/>
                </a:ext>
              </a:extLst>
            </p:cNvPr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C1B368-4C96-BC94-CDF2-10EF46DA6202}"/>
              </a:ext>
            </a:extLst>
          </p:cNvPr>
          <p:cNvSpPr txBox="1">
            <a:spLocks/>
          </p:cNvSpPr>
          <p:nvPr/>
        </p:nvSpPr>
        <p:spPr>
          <a:xfrm>
            <a:off x="5548071" y="3454077"/>
            <a:ext cx="2772667" cy="109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pt-BR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Anne Sample</a:t>
            </a:r>
          </a:p>
          <a:p>
            <a:pPr marL="288000" indent="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AU" sz="1800" dirty="0">
                <a:solidFill>
                  <a:schemeClr val="accent1"/>
                </a:solidFill>
                <a:latin typeface="Arial"/>
                <a:cs typeface="Arial"/>
              </a:rPr>
              <a:t>sampl99@eq.edu.au  </a:t>
            </a:r>
          </a:p>
          <a:p>
            <a:pPr marL="288000" indent="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AU" sz="1800" dirty="0">
                <a:solidFill>
                  <a:schemeClr val="accent1"/>
                </a:solidFill>
                <a:latin typeface="Arial"/>
                <a:cs typeface="Arial"/>
              </a:rPr>
              <a:t>extension 999</a:t>
            </a:r>
          </a:p>
        </p:txBody>
      </p:sp>
      <p:sp>
        <p:nvSpPr>
          <p:cNvPr id="15" name="Google Shape;9140;p76">
            <a:extLst>
              <a:ext uri="{FF2B5EF4-FFF2-40B4-BE49-F238E27FC236}">
                <a16:creationId xmlns:a16="http://schemas.microsoft.com/office/drawing/2014/main" id="{BDB110E0-7BD9-0370-ED4F-B816A1B9427A}"/>
              </a:ext>
            </a:extLst>
          </p:cNvPr>
          <p:cNvSpPr/>
          <p:nvPr/>
        </p:nvSpPr>
        <p:spPr>
          <a:xfrm>
            <a:off x="5612233" y="4154559"/>
            <a:ext cx="211971" cy="204727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6" name="Google Shape;9134;p76">
            <a:extLst>
              <a:ext uri="{FF2B5EF4-FFF2-40B4-BE49-F238E27FC236}">
                <a16:creationId xmlns:a16="http://schemas.microsoft.com/office/drawing/2014/main" id="{E870E03D-9FB6-65CD-5B33-D9496DD73713}"/>
              </a:ext>
            </a:extLst>
          </p:cNvPr>
          <p:cNvGrpSpPr/>
          <p:nvPr/>
        </p:nvGrpSpPr>
        <p:grpSpPr>
          <a:xfrm>
            <a:off x="5611474" y="3835925"/>
            <a:ext cx="197195" cy="197175"/>
            <a:chOff x="893650" y="1428000"/>
            <a:chExt cx="483200" cy="483150"/>
          </a:xfrm>
          <a:solidFill>
            <a:schemeClr val="accent3"/>
          </a:solidFill>
        </p:grpSpPr>
        <p:sp>
          <p:nvSpPr>
            <p:cNvPr id="17" name="Google Shape;9135;p76">
              <a:extLst>
                <a:ext uri="{FF2B5EF4-FFF2-40B4-BE49-F238E27FC236}">
                  <a16:creationId xmlns:a16="http://schemas.microsoft.com/office/drawing/2014/main" id="{6E39C161-8582-0178-2EA7-05CC570104C4}"/>
                </a:ext>
              </a:extLst>
            </p:cNvPr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8" name="Google Shape;9136;p76">
              <a:extLst>
                <a:ext uri="{FF2B5EF4-FFF2-40B4-BE49-F238E27FC236}">
                  <a16:creationId xmlns:a16="http://schemas.microsoft.com/office/drawing/2014/main" id="{E37C49F9-745A-61D6-78D9-D743CA5F16F0}"/>
                </a:ext>
              </a:extLst>
            </p:cNvPr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9137;p76">
              <a:extLst>
                <a:ext uri="{FF2B5EF4-FFF2-40B4-BE49-F238E27FC236}">
                  <a16:creationId xmlns:a16="http://schemas.microsoft.com/office/drawing/2014/main" id="{D673B9EE-3DFE-88F8-299E-C1DE1310CE2A}"/>
                </a:ext>
              </a:extLst>
            </p:cNvPr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9138;p76">
              <a:extLst>
                <a:ext uri="{FF2B5EF4-FFF2-40B4-BE49-F238E27FC236}">
                  <a16:creationId xmlns:a16="http://schemas.microsoft.com/office/drawing/2014/main" id="{C03D342C-62B3-44A1-CF04-E9A085ED2744}"/>
                </a:ext>
              </a:extLst>
            </p:cNvPr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815C9F9E-CA5D-2783-B73B-77D708227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190" y="1129550"/>
            <a:ext cx="1649734" cy="16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62A6-D3AB-56A7-2EFF-2E138755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67409"/>
            <a:ext cx="11469448" cy="1403054"/>
          </a:xfrm>
        </p:spPr>
        <p:txBody>
          <a:bodyPr/>
          <a:lstStyle/>
          <a:p>
            <a:r>
              <a:rPr lang="en-AU" b="1" dirty="0">
                <a:solidFill>
                  <a:schemeClr val="accent3"/>
                </a:solidFill>
              </a:rPr>
              <a:t>What to do following an injury or illness </a:t>
            </a:r>
            <a:r>
              <a:rPr lang="en-AU" dirty="0">
                <a:solidFill>
                  <a:schemeClr val="accent3"/>
                </a:solidFill>
              </a:rPr>
              <a:t>– </a:t>
            </a:r>
            <a:br>
              <a:rPr lang="en-AU" dirty="0">
                <a:solidFill>
                  <a:schemeClr val="accent3"/>
                </a:solidFill>
              </a:rPr>
            </a:br>
            <a:r>
              <a:rPr lang="en-AU" dirty="0">
                <a:solidFill>
                  <a:schemeClr val="accent3"/>
                </a:solidFill>
              </a:rPr>
              <a:t>the rehabilitation and return to work process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5CB00B5-4234-3549-5C8E-A4F0E49C3B34}"/>
              </a:ext>
            </a:extLst>
          </p:cNvPr>
          <p:cNvGrpSpPr/>
          <p:nvPr/>
        </p:nvGrpSpPr>
        <p:grpSpPr>
          <a:xfrm>
            <a:off x="719138" y="2918108"/>
            <a:ext cx="11038589" cy="1782552"/>
            <a:chOff x="719138" y="1741384"/>
            <a:chExt cx="11038589" cy="178255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C4E1CC1-7F42-7536-0472-BA7D3D65AF34}"/>
                </a:ext>
              </a:extLst>
            </p:cNvPr>
            <p:cNvGrpSpPr/>
            <p:nvPr/>
          </p:nvGrpSpPr>
          <p:grpSpPr>
            <a:xfrm>
              <a:off x="9464500" y="1741384"/>
              <a:ext cx="2006957" cy="1639637"/>
              <a:chOff x="719138" y="4038904"/>
              <a:chExt cx="2006957" cy="1639637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5F7609C8-7E4E-157E-F236-644DF5951266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F6861F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126EA56C-09C4-3B7C-29AD-4C5D4D400503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C1D542-4F1E-7547-308A-4DC8AE59EA56}"/>
                </a:ext>
              </a:extLst>
            </p:cNvPr>
            <p:cNvGrpSpPr/>
            <p:nvPr/>
          </p:nvGrpSpPr>
          <p:grpSpPr>
            <a:xfrm>
              <a:off x="719138" y="1741384"/>
              <a:ext cx="2006957" cy="1639637"/>
              <a:chOff x="719138" y="4038904"/>
              <a:chExt cx="2006957" cy="1639637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9C69EDDF-A2CE-A4C5-6011-5D0194732231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007687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40BA753F-6CC2-DA26-97CC-1C1E75B27952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7318E0F-DF15-45E1-F711-08BC85EAED92}"/>
                </a:ext>
              </a:extLst>
            </p:cNvPr>
            <p:cNvSpPr/>
            <p:nvPr/>
          </p:nvSpPr>
          <p:spPr>
            <a:xfrm>
              <a:off x="719138" y="1741384"/>
              <a:ext cx="5122" cy="5106"/>
            </a:xfrm>
            <a:custGeom>
              <a:avLst/>
              <a:gdLst/>
              <a:ahLst/>
              <a:cxnLst/>
              <a:rect l="l" t="t" r="r" b="b"/>
              <a:pathLst>
                <a:path w="5122" h="5106"/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6E1CB3-539C-3DCA-F36D-B88764BFBB92}"/>
                </a:ext>
              </a:extLst>
            </p:cNvPr>
            <p:cNvGrpSpPr/>
            <p:nvPr/>
          </p:nvGrpSpPr>
          <p:grpSpPr>
            <a:xfrm>
              <a:off x="2905478" y="1741384"/>
              <a:ext cx="2006957" cy="1639637"/>
              <a:chOff x="719138" y="4038904"/>
              <a:chExt cx="2006957" cy="1639637"/>
            </a:xfrm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05991EE8-23B6-998F-9C14-595E2872704A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4734F79-F559-8DAE-8A0E-AAA73D32A788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B6E655B-9033-FFCE-6C1B-20388E4C448D}"/>
                </a:ext>
              </a:extLst>
            </p:cNvPr>
            <p:cNvGrpSpPr/>
            <p:nvPr/>
          </p:nvGrpSpPr>
          <p:grpSpPr>
            <a:xfrm>
              <a:off x="5091818" y="1741384"/>
              <a:ext cx="2006957" cy="1639637"/>
              <a:chOff x="719138" y="4038904"/>
              <a:chExt cx="2006957" cy="1639637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66BC16AF-43D1-7B51-0C46-06821FBFAB08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4BB81F2-D7FD-119E-A015-762BB4E22EB5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20D7D9-C35B-E92E-988E-3620DA05A47D}"/>
                </a:ext>
              </a:extLst>
            </p:cNvPr>
            <p:cNvGrpSpPr/>
            <p:nvPr/>
          </p:nvGrpSpPr>
          <p:grpSpPr>
            <a:xfrm>
              <a:off x="7278158" y="1741384"/>
              <a:ext cx="2006957" cy="1639637"/>
              <a:chOff x="719138" y="4038904"/>
              <a:chExt cx="2006957" cy="1639637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C6E3C37-BBFB-4C29-74BD-303C3FF22198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A12068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F2CBF346-3816-AA45-BB2F-3618BC204DC0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47666-E5FF-2D1C-0E78-DA07A5F6EAFE}"/>
                </a:ext>
              </a:extLst>
            </p:cNvPr>
            <p:cNvSpPr txBox="1"/>
            <p:nvPr/>
          </p:nvSpPr>
          <p:spPr>
            <a:xfrm>
              <a:off x="1208307" y="2831263"/>
              <a:ext cx="103874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 of </a:t>
              </a:r>
              <a:b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 or injury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176D7B-B4EC-2E01-BE95-22181ED6128D}"/>
                </a:ext>
              </a:extLst>
            </p:cNvPr>
            <p:cNvSpPr txBox="1"/>
            <p:nvPr/>
          </p:nvSpPr>
          <p:spPr>
            <a:xfrm>
              <a:off x="3428021" y="2831263"/>
              <a:ext cx="96981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Rehabilitation </a:t>
              </a:r>
              <a:b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9E3837-906F-FD58-8403-10D3EC7596EE}"/>
                </a:ext>
              </a:extLst>
            </p:cNvPr>
            <p:cNvSpPr txBox="1"/>
            <p:nvPr/>
          </p:nvSpPr>
          <p:spPr>
            <a:xfrm>
              <a:off x="9939111" y="2831263"/>
              <a:ext cx="105477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686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br>
                <a:rPr lang="en-US" sz="1100" b="1" dirty="0">
                  <a:solidFill>
                    <a:srgbClr val="F686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rgbClr val="F686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rehabilitation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AB947A-63C0-7707-095A-E5E20BDF4554}"/>
                </a:ext>
              </a:extLst>
            </p:cNvPr>
            <p:cNvSpPr txBox="1"/>
            <p:nvPr/>
          </p:nvSpPr>
          <p:spPr>
            <a:xfrm>
              <a:off x="7857031" y="2831263"/>
              <a:ext cx="852798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and</a:t>
              </a:r>
              <a:b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plan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5F891C-25D4-CB9F-2D29-9C6F17B33347}"/>
                </a:ext>
              </a:extLst>
            </p:cNvPr>
            <p:cNvSpPr txBox="1"/>
            <p:nvPr/>
          </p:nvSpPr>
          <p:spPr>
            <a:xfrm>
              <a:off x="5764754" y="2831263"/>
              <a:ext cx="66685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Returning</a:t>
              </a:r>
              <a:b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work</a:t>
              </a: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6FCB99CC-213E-F66E-0257-6B190C89A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51" y="2023297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4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7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8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4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7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8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8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7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58002FD3-64A0-5F55-4CF0-876BA6EE8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101" y="2072772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1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4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5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45B914B2-F36C-EA39-C45F-55A4AD99E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521" y="2072772"/>
              <a:ext cx="657956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57 w 575"/>
                <a:gd name="T19" fmla="*/ 573 h 576"/>
                <a:gd name="T20" fmla="*/ 202 w 575"/>
                <a:gd name="T21" fmla="*/ 563 h 576"/>
                <a:gd name="T22" fmla="*/ 150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0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0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2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2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0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57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0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0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0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57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0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2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B810015A-7C10-82C1-DB53-EA18F0F588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53879" y="2072772"/>
              <a:ext cx="659101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57 w 575"/>
                <a:gd name="T19" fmla="*/ 573 h 576"/>
                <a:gd name="T20" fmla="*/ 202 w 575"/>
                <a:gd name="T21" fmla="*/ 563 h 576"/>
                <a:gd name="T22" fmla="*/ 150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0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2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2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0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57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0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0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57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0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2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06E12B3F-3629-8D03-00C9-AD2C669EB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01" y="2072772"/>
              <a:ext cx="657956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60 w 575"/>
                <a:gd name="T19" fmla="*/ 573 h 576"/>
                <a:gd name="T20" fmla="*/ 202 w 575"/>
                <a:gd name="T21" fmla="*/ 563 h 576"/>
                <a:gd name="T22" fmla="*/ 152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3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5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0EA54B6-4C34-8C66-4659-D81B2F18B307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8" y="3381020"/>
              <a:ext cx="11038589" cy="0"/>
            </a:xfrm>
            <a:prstGeom prst="straightConnector1">
              <a:avLst/>
            </a:prstGeom>
            <a:ln w="825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oogle Shape;13418;p86">
              <a:extLst>
                <a:ext uri="{FF2B5EF4-FFF2-40B4-BE49-F238E27FC236}">
                  <a16:creationId xmlns:a16="http://schemas.microsoft.com/office/drawing/2014/main" id="{76E7541D-250A-9B22-EC41-1C2166514909}"/>
                </a:ext>
              </a:extLst>
            </p:cNvPr>
            <p:cNvGrpSpPr/>
            <p:nvPr/>
          </p:nvGrpSpPr>
          <p:grpSpPr>
            <a:xfrm>
              <a:off x="3721841" y="2192774"/>
              <a:ext cx="374223" cy="347701"/>
              <a:chOff x="6524150" y="1938725"/>
              <a:chExt cx="297725" cy="276625"/>
            </a:xfrm>
            <a:solidFill>
              <a:schemeClr val="tx1"/>
            </a:solidFill>
          </p:grpSpPr>
          <p:sp>
            <p:nvSpPr>
              <p:cNvPr id="82" name="Google Shape;13419;p86">
                <a:extLst>
                  <a:ext uri="{FF2B5EF4-FFF2-40B4-BE49-F238E27FC236}">
                    <a16:creationId xmlns:a16="http://schemas.microsoft.com/office/drawing/2014/main" id="{14E51B0C-F3C5-1949-9A16-F144247DEAD3}"/>
                  </a:ext>
                </a:extLst>
              </p:cNvPr>
              <p:cNvSpPr/>
              <p:nvPr/>
            </p:nvSpPr>
            <p:spPr>
              <a:xfrm>
                <a:off x="6524150" y="2025375"/>
                <a:ext cx="29772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599" extrusionOk="0">
                    <a:moveTo>
                      <a:pt x="9767" y="2079"/>
                    </a:moveTo>
                    <a:lnTo>
                      <a:pt x="9767" y="5198"/>
                    </a:lnTo>
                    <a:cubicBezTo>
                      <a:pt x="9735" y="5041"/>
                      <a:pt x="9672" y="4915"/>
                      <a:pt x="9546" y="4789"/>
                    </a:cubicBezTo>
                    <a:lnTo>
                      <a:pt x="7813" y="3056"/>
                    </a:lnTo>
                    <a:cubicBezTo>
                      <a:pt x="7624" y="2867"/>
                      <a:pt x="7341" y="2741"/>
                      <a:pt x="7057" y="2741"/>
                    </a:cubicBezTo>
                    <a:lnTo>
                      <a:pt x="6018" y="2741"/>
                    </a:lnTo>
                    <a:cubicBezTo>
                      <a:pt x="5923" y="2741"/>
                      <a:pt x="5797" y="2836"/>
                      <a:pt x="5734" y="2930"/>
                    </a:cubicBezTo>
                    <a:lnTo>
                      <a:pt x="5482" y="3403"/>
                    </a:lnTo>
                    <a:cubicBezTo>
                      <a:pt x="5293" y="3812"/>
                      <a:pt x="4883" y="4001"/>
                      <a:pt x="4505" y="4001"/>
                    </a:cubicBezTo>
                    <a:lnTo>
                      <a:pt x="5356" y="2269"/>
                    </a:lnTo>
                    <a:cubicBezTo>
                      <a:pt x="5419" y="2143"/>
                      <a:pt x="5576" y="2079"/>
                      <a:pt x="5671" y="2079"/>
                    </a:cubicBezTo>
                    <a:close/>
                    <a:moveTo>
                      <a:pt x="1418" y="2079"/>
                    </a:moveTo>
                    <a:lnTo>
                      <a:pt x="1418" y="5545"/>
                    </a:lnTo>
                    <a:lnTo>
                      <a:pt x="725" y="5545"/>
                    </a:lnTo>
                    <a:lnTo>
                      <a:pt x="725" y="2079"/>
                    </a:lnTo>
                    <a:close/>
                    <a:moveTo>
                      <a:pt x="11153" y="2079"/>
                    </a:moveTo>
                    <a:lnTo>
                      <a:pt x="11153" y="5545"/>
                    </a:lnTo>
                    <a:lnTo>
                      <a:pt x="10460" y="5545"/>
                    </a:lnTo>
                    <a:lnTo>
                      <a:pt x="10460" y="2079"/>
                    </a:lnTo>
                    <a:close/>
                    <a:moveTo>
                      <a:pt x="6931" y="630"/>
                    </a:moveTo>
                    <a:cubicBezTo>
                      <a:pt x="6774" y="1008"/>
                      <a:pt x="6427" y="1323"/>
                      <a:pt x="5955" y="1323"/>
                    </a:cubicBezTo>
                    <a:lnTo>
                      <a:pt x="5671" y="1323"/>
                    </a:lnTo>
                    <a:cubicBezTo>
                      <a:pt x="5293" y="1323"/>
                      <a:pt x="4946" y="1575"/>
                      <a:pt x="4726" y="1922"/>
                    </a:cubicBezTo>
                    <a:lnTo>
                      <a:pt x="3655" y="4064"/>
                    </a:lnTo>
                    <a:cubicBezTo>
                      <a:pt x="3623" y="4127"/>
                      <a:pt x="3623" y="4253"/>
                      <a:pt x="3655" y="4316"/>
                    </a:cubicBezTo>
                    <a:cubicBezTo>
                      <a:pt x="3718" y="4411"/>
                      <a:pt x="3781" y="4474"/>
                      <a:pt x="3875" y="4537"/>
                    </a:cubicBezTo>
                    <a:cubicBezTo>
                      <a:pt x="4088" y="4627"/>
                      <a:pt x="4310" y="4670"/>
                      <a:pt x="4532" y="4670"/>
                    </a:cubicBezTo>
                    <a:cubicBezTo>
                      <a:pt x="5165" y="4670"/>
                      <a:pt x="5785" y="4316"/>
                      <a:pt x="6112" y="3686"/>
                    </a:cubicBezTo>
                    <a:lnTo>
                      <a:pt x="6238" y="3434"/>
                    </a:lnTo>
                    <a:lnTo>
                      <a:pt x="7026" y="3434"/>
                    </a:lnTo>
                    <a:cubicBezTo>
                      <a:pt x="7089" y="3434"/>
                      <a:pt x="7215" y="3466"/>
                      <a:pt x="7246" y="3529"/>
                    </a:cubicBezTo>
                    <a:lnTo>
                      <a:pt x="8979" y="5261"/>
                    </a:lnTo>
                    <a:cubicBezTo>
                      <a:pt x="9137" y="5419"/>
                      <a:pt x="9137" y="5545"/>
                      <a:pt x="9105" y="5640"/>
                    </a:cubicBezTo>
                    <a:cubicBezTo>
                      <a:pt x="9105" y="5671"/>
                      <a:pt x="9042" y="5829"/>
                      <a:pt x="8885" y="5860"/>
                    </a:cubicBezTo>
                    <a:lnTo>
                      <a:pt x="5576" y="6805"/>
                    </a:lnTo>
                    <a:cubicBezTo>
                      <a:pt x="5543" y="6814"/>
                      <a:pt x="5507" y="6818"/>
                      <a:pt x="5470" y="6818"/>
                    </a:cubicBezTo>
                    <a:cubicBezTo>
                      <a:pt x="5371" y="6818"/>
                      <a:pt x="5268" y="6788"/>
                      <a:pt x="5198" y="6742"/>
                    </a:cubicBezTo>
                    <a:lnTo>
                      <a:pt x="4096" y="5640"/>
                    </a:lnTo>
                    <a:cubicBezTo>
                      <a:pt x="4033" y="5545"/>
                      <a:pt x="3938" y="5514"/>
                      <a:pt x="3875" y="5514"/>
                    </a:cubicBezTo>
                    <a:lnTo>
                      <a:pt x="2111" y="5514"/>
                    </a:lnTo>
                    <a:lnTo>
                      <a:pt x="2111" y="2048"/>
                    </a:lnTo>
                    <a:lnTo>
                      <a:pt x="2741" y="2048"/>
                    </a:lnTo>
                    <a:cubicBezTo>
                      <a:pt x="3119" y="2048"/>
                      <a:pt x="3466" y="1796"/>
                      <a:pt x="3686" y="1449"/>
                    </a:cubicBezTo>
                    <a:lnTo>
                      <a:pt x="4001" y="819"/>
                    </a:lnTo>
                    <a:cubicBezTo>
                      <a:pt x="4064" y="693"/>
                      <a:pt x="4190" y="630"/>
                      <a:pt x="4316" y="630"/>
                    </a:cubicBezTo>
                    <a:close/>
                    <a:moveTo>
                      <a:pt x="4316" y="0"/>
                    </a:moveTo>
                    <a:cubicBezTo>
                      <a:pt x="3907" y="0"/>
                      <a:pt x="3560" y="221"/>
                      <a:pt x="3371" y="599"/>
                    </a:cubicBezTo>
                    <a:lnTo>
                      <a:pt x="3056" y="1229"/>
                    </a:lnTo>
                    <a:cubicBezTo>
                      <a:pt x="2962" y="1323"/>
                      <a:pt x="2836" y="1418"/>
                      <a:pt x="2741" y="1418"/>
                    </a:cubicBezTo>
                    <a:lnTo>
                      <a:pt x="378" y="1418"/>
                    </a:lnTo>
                    <a:cubicBezTo>
                      <a:pt x="158" y="1418"/>
                      <a:pt x="0" y="1575"/>
                      <a:pt x="0" y="1764"/>
                    </a:cubicBezTo>
                    <a:lnTo>
                      <a:pt x="0" y="5955"/>
                    </a:lnTo>
                    <a:cubicBezTo>
                      <a:pt x="0" y="6144"/>
                      <a:pt x="158" y="6301"/>
                      <a:pt x="378" y="6301"/>
                    </a:cubicBezTo>
                    <a:lnTo>
                      <a:pt x="3718" y="6301"/>
                    </a:lnTo>
                    <a:lnTo>
                      <a:pt x="4694" y="7278"/>
                    </a:lnTo>
                    <a:cubicBezTo>
                      <a:pt x="4894" y="7477"/>
                      <a:pt x="5139" y="7598"/>
                      <a:pt x="5410" y="7598"/>
                    </a:cubicBezTo>
                    <a:cubicBezTo>
                      <a:pt x="5525" y="7598"/>
                      <a:pt x="5644" y="7577"/>
                      <a:pt x="5766" y="7530"/>
                    </a:cubicBezTo>
                    <a:lnTo>
                      <a:pt x="9074" y="6553"/>
                    </a:lnTo>
                    <a:cubicBezTo>
                      <a:pt x="9263" y="6522"/>
                      <a:pt x="9420" y="6396"/>
                      <a:pt x="9578" y="6238"/>
                    </a:cubicBezTo>
                    <a:lnTo>
                      <a:pt x="11562" y="6238"/>
                    </a:lnTo>
                    <a:cubicBezTo>
                      <a:pt x="11751" y="6238"/>
                      <a:pt x="11909" y="6081"/>
                      <a:pt x="11909" y="5892"/>
                    </a:cubicBezTo>
                    <a:lnTo>
                      <a:pt x="11909" y="1733"/>
                    </a:lnTo>
                    <a:cubicBezTo>
                      <a:pt x="11877" y="1544"/>
                      <a:pt x="11720" y="1386"/>
                      <a:pt x="11499" y="1386"/>
                    </a:cubicBezTo>
                    <a:lnTo>
                      <a:pt x="7341" y="1386"/>
                    </a:lnTo>
                    <a:cubicBezTo>
                      <a:pt x="7561" y="1103"/>
                      <a:pt x="7687" y="693"/>
                      <a:pt x="7687" y="347"/>
                    </a:cubicBezTo>
                    <a:cubicBezTo>
                      <a:pt x="7687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8" name="Google Shape;13420;p86">
                <a:extLst>
                  <a:ext uri="{FF2B5EF4-FFF2-40B4-BE49-F238E27FC236}">
                    <a16:creationId xmlns:a16="http://schemas.microsoft.com/office/drawing/2014/main" id="{D85CDB98-9FE9-D60E-3337-458FB01B1405}"/>
                  </a:ext>
                </a:extLst>
              </p:cNvPr>
              <p:cNvSpPr/>
              <p:nvPr/>
            </p:nvSpPr>
            <p:spPr>
              <a:xfrm>
                <a:off x="6664325" y="1938725"/>
                <a:ext cx="173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734" extrusionOk="0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lnTo>
                      <a:pt x="1" y="1355"/>
                    </a:lnTo>
                    <a:cubicBezTo>
                      <a:pt x="1" y="1576"/>
                      <a:pt x="159" y="1733"/>
                      <a:pt x="348" y="1733"/>
                    </a:cubicBezTo>
                    <a:cubicBezTo>
                      <a:pt x="537" y="1733"/>
                      <a:pt x="694" y="1576"/>
                      <a:pt x="694" y="1355"/>
                    </a:cubicBezTo>
                    <a:lnTo>
                      <a:pt x="694" y="347"/>
                    </a:lnTo>
                    <a:cubicBezTo>
                      <a:pt x="694" y="158"/>
                      <a:pt x="537" y="1"/>
                      <a:pt x="3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421;p86">
                <a:extLst>
                  <a:ext uri="{FF2B5EF4-FFF2-40B4-BE49-F238E27FC236}">
                    <a16:creationId xmlns:a16="http://schemas.microsoft.com/office/drawing/2014/main" id="{32918E7C-4FEB-D55A-A9FF-6F0A7C135D37}"/>
                  </a:ext>
                </a:extLst>
              </p:cNvPr>
              <p:cNvSpPr/>
              <p:nvPr/>
            </p:nvSpPr>
            <p:spPr>
              <a:xfrm>
                <a:off x="6594250" y="1972800"/>
                <a:ext cx="3545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1" extrusionOk="0">
                    <a:moveTo>
                      <a:pt x="374" y="0"/>
                    </a:moveTo>
                    <a:cubicBezTo>
                      <a:pt x="291" y="0"/>
                      <a:pt x="205" y="40"/>
                      <a:pt x="126" y="118"/>
                    </a:cubicBezTo>
                    <a:cubicBezTo>
                      <a:pt x="0" y="244"/>
                      <a:pt x="0" y="496"/>
                      <a:pt x="126" y="591"/>
                    </a:cubicBezTo>
                    <a:lnTo>
                      <a:pt x="819" y="1316"/>
                    </a:lnTo>
                    <a:cubicBezTo>
                      <a:pt x="882" y="1379"/>
                      <a:pt x="969" y="1410"/>
                      <a:pt x="1055" y="1410"/>
                    </a:cubicBezTo>
                    <a:cubicBezTo>
                      <a:pt x="1142" y="1410"/>
                      <a:pt x="1229" y="1379"/>
                      <a:pt x="1292" y="1316"/>
                    </a:cubicBezTo>
                    <a:cubicBezTo>
                      <a:pt x="1418" y="1190"/>
                      <a:pt x="1418" y="969"/>
                      <a:pt x="1292" y="843"/>
                    </a:cubicBezTo>
                    <a:lnTo>
                      <a:pt x="599" y="118"/>
                    </a:lnTo>
                    <a:cubicBezTo>
                      <a:pt x="536" y="40"/>
                      <a:pt x="457" y="0"/>
                      <a:pt x="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422;p86">
                <a:extLst>
                  <a:ext uri="{FF2B5EF4-FFF2-40B4-BE49-F238E27FC236}">
                    <a16:creationId xmlns:a16="http://schemas.microsoft.com/office/drawing/2014/main" id="{C843AC28-B706-F44C-C44C-E32597329841}"/>
                  </a:ext>
                </a:extLst>
              </p:cNvPr>
              <p:cNvSpPr/>
              <p:nvPr/>
            </p:nvSpPr>
            <p:spPr>
              <a:xfrm>
                <a:off x="6715525" y="1972800"/>
                <a:ext cx="354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1" extrusionOk="0">
                    <a:moveTo>
                      <a:pt x="1056" y="0"/>
                    </a:moveTo>
                    <a:cubicBezTo>
                      <a:pt x="970" y="0"/>
                      <a:pt x="883" y="40"/>
                      <a:pt x="820" y="118"/>
                    </a:cubicBezTo>
                    <a:lnTo>
                      <a:pt x="127" y="843"/>
                    </a:lnTo>
                    <a:cubicBezTo>
                      <a:pt x="1" y="969"/>
                      <a:pt x="1" y="1190"/>
                      <a:pt x="127" y="1316"/>
                    </a:cubicBezTo>
                    <a:cubicBezTo>
                      <a:pt x="174" y="1379"/>
                      <a:pt x="261" y="1410"/>
                      <a:pt x="351" y="1410"/>
                    </a:cubicBezTo>
                    <a:cubicBezTo>
                      <a:pt x="442" y="1410"/>
                      <a:pt x="536" y="1379"/>
                      <a:pt x="599" y="1316"/>
                    </a:cubicBezTo>
                    <a:lnTo>
                      <a:pt x="1293" y="591"/>
                    </a:lnTo>
                    <a:cubicBezTo>
                      <a:pt x="1419" y="496"/>
                      <a:pt x="1419" y="244"/>
                      <a:pt x="1293" y="118"/>
                    </a:cubicBezTo>
                    <a:cubicBezTo>
                      <a:pt x="1230" y="40"/>
                      <a:pt x="1143" y="0"/>
                      <a:pt x="1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13333;p86">
              <a:extLst>
                <a:ext uri="{FF2B5EF4-FFF2-40B4-BE49-F238E27FC236}">
                  <a16:creationId xmlns:a16="http://schemas.microsoft.com/office/drawing/2014/main" id="{A5356F76-F668-8CF2-8BF1-1F9B5BE6F050}"/>
                </a:ext>
              </a:extLst>
            </p:cNvPr>
            <p:cNvGrpSpPr/>
            <p:nvPr/>
          </p:nvGrpSpPr>
          <p:grpSpPr>
            <a:xfrm>
              <a:off x="8139831" y="2204889"/>
              <a:ext cx="375228" cy="371300"/>
              <a:chOff x="1049375" y="2318350"/>
              <a:chExt cx="298525" cy="295400"/>
            </a:xfrm>
            <a:solidFill>
              <a:srgbClr val="A12068"/>
            </a:solidFill>
          </p:grpSpPr>
          <p:sp>
            <p:nvSpPr>
              <p:cNvPr id="73" name="Google Shape;13334;p86">
                <a:extLst>
                  <a:ext uri="{FF2B5EF4-FFF2-40B4-BE49-F238E27FC236}">
                    <a16:creationId xmlns:a16="http://schemas.microsoft.com/office/drawing/2014/main" id="{B3C34A6A-7F64-9E7A-71BA-B5931047D72E}"/>
                  </a:ext>
                </a:extLst>
              </p:cNvPr>
              <p:cNvSpPr/>
              <p:nvPr/>
            </p:nvSpPr>
            <p:spPr>
              <a:xfrm>
                <a:off x="1101350" y="2492325"/>
                <a:ext cx="701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335;p86">
                <a:extLst>
                  <a:ext uri="{FF2B5EF4-FFF2-40B4-BE49-F238E27FC236}">
                    <a16:creationId xmlns:a16="http://schemas.microsoft.com/office/drawing/2014/main" id="{902B82D4-64A4-EAAA-9D4D-2602824C0B90}"/>
                  </a:ext>
                </a:extLst>
              </p:cNvPr>
              <p:cNvSpPr/>
              <p:nvPr/>
            </p:nvSpPr>
            <p:spPr>
              <a:xfrm>
                <a:off x="1101350" y="2440525"/>
                <a:ext cx="701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336;p86">
                <a:extLst>
                  <a:ext uri="{FF2B5EF4-FFF2-40B4-BE49-F238E27FC236}">
                    <a16:creationId xmlns:a16="http://schemas.microsoft.com/office/drawing/2014/main" id="{B358818D-09C8-38E4-FE46-53D63BAD8C3C}"/>
                  </a:ext>
                </a:extLst>
              </p:cNvPr>
              <p:cNvSpPr/>
              <p:nvPr/>
            </p:nvSpPr>
            <p:spPr>
              <a:xfrm>
                <a:off x="1101350" y="2388550"/>
                <a:ext cx="70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337;p86">
                <a:extLst>
                  <a:ext uri="{FF2B5EF4-FFF2-40B4-BE49-F238E27FC236}">
                    <a16:creationId xmlns:a16="http://schemas.microsoft.com/office/drawing/2014/main" id="{42AF170E-D986-796D-F166-E49B18294180}"/>
                  </a:ext>
                </a:extLst>
              </p:cNvPr>
              <p:cNvSpPr/>
              <p:nvPr/>
            </p:nvSpPr>
            <p:spPr>
              <a:xfrm>
                <a:off x="1049375" y="2318350"/>
                <a:ext cx="29852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13002;p85">
              <a:extLst>
                <a:ext uri="{FF2B5EF4-FFF2-40B4-BE49-F238E27FC236}">
                  <a16:creationId xmlns:a16="http://schemas.microsoft.com/office/drawing/2014/main" id="{60B3AB9F-79D3-CA96-0D40-102EBCAEDBDC}"/>
                </a:ext>
              </a:extLst>
            </p:cNvPr>
            <p:cNvSpPr/>
            <p:nvPr/>
          </p:nvSpPr>
          <p:spPr>
            <a:xfrm>
              <a:off x="1595536" y="2169462"/>
              <a:ext cx="367776" cy="366769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5860" y="662"/>
                  </a:moveTo>
                  <a:cubicBezTo>
                    <a:pt x="6080" y="662"/>
                    <a:pt x="6238" y="851"/>
                    <a:pt x="6238" y="1040"/>
                  </a:cubicBezTo>
                  <a:lnTo>
                    <a:pt x="6238" y="1386"/>
                  </a:lnTo>
                  <a:lnTo>
                    <a:pt x="756" y="1386"/>
                  </a:lnTo>
                  <a:lnTo>
                    <a:pt x="756" y="1040"/>
                  </a:lnTo>
                  <a:cubicBezTo>
                    <a:pt x="725" y="851"/>
                    <a:pt x="882" y="662"/>
                    <a:pt x="1071" y="662"/>
                  </a:cubicBezTo>
                  <a:close/>
                  <a:moveTo>
                    <a:pt x="6175" y="2048"/>
                  </a:moveTo>
                  <a:lnTo>
                    <a:pt x="6175" y="3686"/>
                  </a:lnTo>
                  <a:cubicBezTo>
                    <a:pt x="5639" y="3686"/>
                    <a:pt x="5198" y="4096"/>
                    <a:pt x="5198" y="4663"/>
                  </a:cubicBezTo>
                  <a:cubicBezTo>
                    <a:pt x="4820" y="4694"/>
                    <a:pt x="4505" y="4883"/>
                    <a:pt x="4348" y="5261"/>
                  </a:cubicBezTo>
                  <a:lnTo>
                    <a:pt x="3592" y="4505"/>
                  </a:lnTo>
                  <a:cubicBezTo>
                    <a:pt x="3403" y="4300"/>
                    <a:pt x="3135" y="4198"/>
                    <a:pt x="2867" y="4198"/>
                  </a:cubicBezTo>
                  <a:cubicBezTo>
                    <a:pt x="2599" y="4198"/>
                    <a:pt x="2331" y="4300"/>
                    <a:pt x="2142" y="4505"/>
                  </a:cubicBezTo>
                  <a:cubicBezTo>
                    <a:pt x="1733" y="4883"/>
                    <a:pt x="1733" y="5576"/>
                    <a:pt x="2142" y="5954"/>
                  </a:cubicBezTo>
                  <a:lnTo>
                    <a:pt x="4505" y="8317"/>
                  </a:lnTo>
                  <a:lnTo>
                    <a:pt x="4316" y="8317"/>
                  </a:lnTo>
                  <a:cubicBezTo>
                    <a:pt x="3875" y="8317"/>
                    <a:pt x="3466" y="8601"/>
                    <a:pt x="3308" y="9042"/>
                  </a:cubicBezTo>
                  <a:lnTo>
                    <a:pt x="725" y="9042"/>
                  </a:lnTo>
                  <a:lnTo>
                    <a:pt x="725" y="8979"/>
                  </a:lnTo>
                  <a:lnTo>
                    <a:pt x="725" y="2048"/>
                  </a:lnTo>
                  <a:close/>
                  <a:moveTo>
                    <a:pt x="7640" y="3907"/>
                  </a:moveTo>
                  <a:cubicBezTo>
                    <a:pt x="7727" y="3907"/>
                    <a:pt x="7813" y="3938"/>
                    <a:pt x="7876" y="4001"/>
                  </a:cubicBezTo>
                  <a:lnTo>
                    <a:pt x="8664" y="4789"/>
                  </a:lnTo>
                  <a:cubicBezTo>
                    <a:pt x="9325" y="5450"/>
                    <a:pt x="9861" y="6238"/>
                    <a:pt x="10113" y="7026"/>
                  </a:cubicBezTo>
                  <a:lnTo>
                    <a:pt x="7530" y="9609"/>
                  </a:lnTo>
                  <a:lnTo>
                    <a:pt x="4222" y="9609"/>
                  </a:lnTo>
                  <a:cubicBezTo>
                    <a:pt x="4033" y="9609"/>
                    <a:pt x="3875" y="9451"/>
                    <a:pt x="3875" y="9262"/>
                  </a:cubicBezTo>
                  <a:cubicBezTo>
                    <a:pt x="3875" y="9073"/>
                    <a:pt x="4033" y="8916"/>
                    <a:pt x="4222" y="8916"/>
                  </a:cubicBezTo>
                  <a:lnTo>
                    <a:pt x="5230" y="8916"/>
                  </a:lnTo>
                  <a:cubicBezTo>
                    <a:pt x="5387" y="8916"/>
                    <a:pt x="5513" y="8821"/>
                    <a:pt x="5545" y="8695"/>
                  </a:cubicBezTo>
                  <a:cubicBezTo>
                    <a:pt x="5608" y="8601"/>
                    <a:pt x="5608" y="8443"/>
                    <a:pt x="5482" y="8349"/>
                  </a:cubicBezTo>
                  <a:lnTo>
                    <a:pt x="2520" y="5387"/>
                  </a:lnTo>
                  <a:cubicBezTo>
                    <a:pt x="2394" y="5293"/>
                    <a:pt x="2394" y="5041"/>
                    <a:pt x="2520" y="4915"/>
                  </a:cubicBezTo>
                  <a:cubicBezTo>
                    <a:pt x="2583" y="4868"/>
                    <a:pt x="2670" y="4844"/>
                    <a:pt x="2757" y="4844"/>
                  </a:cubicBezTo>
                  <a:cubicBezTo>
                    <a:pt x="2843" y="4844"/>
                    <a:pt x="2930" y="4868"/>
                    <a:pt x="2993" y="4915"/>
                  </a:cubicBezTo>
                  <a:lnTo>
                    <a:pt x="4442" y="6395"/>
                  </a:lnTo>
                  <a:lnTo>
                    <a:pt x="5450" y="7372"/>
                  </a:lnTo>
                  <a:cubicBezTo>
                    <a:pt x="5498" y="7435"/>
                    <a:pt x="5584" y="7467"/>
                    <a:pt x="5675" y="7467"/>
                  </a:cubicBezTo>
                  <a:cubicBezTo>
                    <a:pt x="5765" y="7467"/>
                    <a:pt x="5860" y="7435"/>
                    <a:pt x="5923" y="7372"/>
                  </a:cubicBezTo>
                  <a:cubicBezTo>
                    <a:pt x="6017" y="7246"/>
                    <a:pt x="6017" y="7026"/>
                    <a:pt x="5923" y="6900"/>
                  </a:cubicBezTo>
                  <a:lnTo>
                    <a:pt x="4915" y="5923"/>
                  </a:lnTo>
                  <a:cubicBezTo>
                    <a:pt x="4820" y="5797"/>
                    <a:pt x="4820" y="5545"/>
                    <a:pt x="4915" y="5450"/>
                  </a:cubicBezTo>
                  <a:cubicBezTo>
                    <a:pt x="4978" y="5387"/>
                    <a:pt x="5072" y="5356"/>
                    <a:pt x="5163" y="5356"/>
                  </a:cubicBezTo>
                  <a:cubicBezTo>
                    <a:pt x="5253" y="5356"/>
                    <a:pt x="5340" y="5387"/>
                    <a:pt x="5387" y="5450"/>
                  </a:cubicBezTo>
                  <a:lnTo>
                    <a:pt x="6396" y="6427"/>
                  </a:lnTo>
                  <a:cubicBezTo>
                    <a:pt x="6443" y="6490"/>
                    <a:pt x="6529" y="6522"/>
                    <a:pt x="6620" y="6522"/>
                  </a:cubicBezTo>
                  <a:cubicBezTo>
                    <a:pt x="6711" y="6522"/>
                    <a:pt x="6805" y="6490"/>
                    <a:pt x="6868" y="6427"/>
                  </a:cubicBezTo>
                  <a:cubicBezTo>
                    <a:pt x="6963" y="6301"/>
                    <a:pt x="6963" y="6080"/>
                    <a:pt x="6868" y="5954"/>
                  </a:cubicBezTo>
                  <a:lnTo>
                    <a:pt x="5860" y="4978"/>
                  </a:lnTo>
                  <a:cubicBezTo>
                    <a:pt x="5765" y="4852"/>
                    <a:pt x="5765" y="4631"/>
                    <a:pt x="5860" y="4505"/>
                  </a:cubicBezTo>
                  <a:cubicBezTo>
                    <a:pt x="5923" y="4442"/>
                    <a:pt x="6017" y="4411"/>
                    <a:pt x="6108" y="4411"/>
                  </a:cubicBezTo>
                  <a:cubicBezTo>
                    <a:pt x="6199" y="4411"/>
                    <a:pt x="6285" y="4442"/>
                    <a:pt x="6333" y="4505"/>
                  </a:cubicBezTo>
                  <a:lnTo>
                    <a:pt x="7341" y="5482"/>
                  </a:lnTo>
                  <a:cubicBezTo>
                    <a:pt x="7388" y="5545"/>
                    <a:pt x="7475" y="5576"/>
                    <a:pt x="7565" y="5576"/>
                  </a:cubicBezTo>
                  <a:cubicBezTo>
                    <a:pt x="7656" y="5576"/>
                    <a:pt x="7750" y="5545"/>
                    <a:pt x="7813" y="5482"/>
                  </a:cubicBezTo>
                  <a:cubicBezTo>
                    <a:pt x="7908" y="5356"/>
                    <a:pt x="7908" y="5135"/>
                    <a:pt x="7813" y="5009"/>
                  </a:cubicBezTo>
                  <a:lnTo>
                    <a:pt x="7341" y="4537"/>
                  </a:lnTo>
                  <a:cubicBezTo>
                    <a:pt x="7278" y="4348"/>
                    <a:pt x="7278" y="4096"/>
                    <a:pt x="7404" y="4001"/>
                  </a:cubicBezTo>
                  <a:cubicBezTo>
                    <a:pt x="7467" y="3938"/>
                    <a:pt x="7553" y="3907"/>
                    <a:pt x="7640" y="3907"/>
                  </a:cubicBezTo>
                  <a:close/>
                  <a:moveTo>
                    <a:pt x="10554" y="7624"/>
                  </a:moveTo>
                  <a:lnTo>
                    <a:pt x="10806" y="7845"/>
                  </a:lnTo>
                  <a:cubicBezTo>
                    <a:pt x="10964" y="8002"/>
                    <a:pt x="10964" y="8191"/>
                    <a:pt x="10806" y="8317"/>
                  </a:cubicBezTo>
                  <a:lnTo>
                    <a:pt x="8853" y="10239"/>
                  </a:lnTo>
                  <a:cubicBezTo>
                    <a:pt x="8806" y="10302"/>
                    <a:pt x="8719" y="10334"/>
                    <a:pt x="8628" y="10334"/>
                  </a:cubicBezTo>
                  <a:cubicBezTo>
                    <a:pt x="8538" y="10334"/>
                    <a:pt x="8443" y="10302"/>
                    <a:pt x="8380" y="10239"/>
                  </a:cubicBezTo>
                  <a:lnTo>
                    <a:pt x="8160" y="10019"/>
                  </a:lnTo>
                  <a:lnTo>
                    <a:pt x="10554" y="7624"/>
                  </a:lnTo>
                  <a:close/>
                  <a:moveTo>
                    <a:pt x="3277" y="9672"/>
                  </a:moveTo>
                  <a:cubicBezTo>
                    <a:pt x="3434" y="10050"/>
                    <a:pt x="3781" y="10334"/>
                    <a:pt x="4222" y="10334"/>
                  </a:cubicBezTo>
                  <a:lnTo>
                    <a:pt x="6143" y="10334"/>
                  </a:lnTo>
                  <a:lnTo>
                    <a:pt x="6143" y="10680"/>
                  </a:lnTo>
                  <a:lnTo>
                    <a:pt x="6175" y="10680"/>
                  </a:lnTo>
                  <a:cubicBezTo>
                    <a:pt x="6175" y="10869"/>
                    <a:pt x="6017" y="11027"/>
                    <a:pt x="5828" y="11027"/>
                  </a:cubicBezTo>
                  <a:lnTo>
                    <a:pt x="1040" y="11027"/>
                  </a:lnTo>
                  <a:cubicBezTo>
                    <a:pt x="819" y="11027"/>
                    <a:pt x="662" y="10869"/>
                    <a:pt x="662" y="10680"/>
                  </a:cubicBezTo>
                  <a:lnTo>
                    <a:pt x="662" y="9672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40" y="11657"/>
                  </a:cubicBezTo>
                  <a:lnTo>
                    <a:pt x="5828" y="11657"/>
                  </a:lnTo>
                  <a:cubicBezTo>
                    <a:pt x="6396" y="11657"/>
                    <a:pt x="6868" y="11184"/>
                    <a:pt x="6868" y="10649"/>
                  </a:cubicBezTo>
                  <a:lnTo>
                    <a:pt x="6868" y="10334"/>
                  </a:lnTo>
                  <a:lnTo>
                    <a:pt x="7467" y="10334"/>
                  </a:lnTo>
                  <a:lnTo>
                    <a:pt x="7876" y="10775"/>
                  </a:lnTo>
                  <a:cubicBezTo>
                    <a:pt x="8081" y="10964"/>
                    <a:pt x="8349" y="11058"/>
                    <a:pt x="8613" y="11058"/>
                  </a:cubicBezTo>
                  <a:cubicBezTo>
                    <a:pt x="8877" y="11058"/>
                    <a:pt x="9136" y="10964"/>
                    <a:pt x="9325" y="10775"/>
                  </a:cubicBezTo>
                  <a:lnTo>
                    <a:pt x="11279" y="8821"/>
                  </a:lnTo>
                  <a:cubicBezTo>
                    <a:pt x="11688" y="8443"/>
                    <a:pt x="11688" y="7782"/>
                    <a:pt x="11310" y="7372"/>
                  </a:cubicBezTo>
                  <a:lnTo>
                    <a:pt x="10869" y="6931"/>
                  </a:lnTo>
                  <a:cubicBezTo>
                    <a:pt x="10554" y="6080"/>
                    <a:pt x="10082" y="5261"/>
                    <a:pt x="9420" y="4505"/>
                  </a:cubicBezTo>
                  <a:lnTo>
                    <a:pt x="8380" y="3466"/>
                  </a:lnTo>
                  <a:cubicBezTo>
                    <a:pt x="8191" y="3277"/>
                    <a:pt x="7931" y="3182"/>
                    <a:pt x="7668" y="3182"/>
                  </a:cubicBezTo>
                  <a:cubicBezTo>
                    <a:pt x="7404" y="3182"/>
                    <a:pt x="7136" y="3277"/>
                    <a:pt x="6931" y="3466"/>
                  </a:cubicBezTo>
                  <a:lnTo>
                    <a:pt x="6868" y="3560"/>
                  </a:lnTo>
                  <a:lnTo>
                    <a:pt x="6868" y="1040"/>
                  </a:lnTo>
                  <a:cubicBezTo>
                    <a:pt x="6868" y="473"/>
                    <a:pt x="6396" y="0"/>
                    <a:pt x="58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9068;p76">
              <a:extLst>
                <a:ext uri="{FF2B5EF4-FFF2-40B4-BE49-F238E27FC236}">
                  <a16:creationId xmlns:a16="http://schemas.microsoft.com/office/drawing/2014/main" id="{E981A14D-305A-272E-D3B6-B13064B84CA1}"/>
                </a:ext>
              </a:extLst>
            </p:cNvPr>
            <p:cNvGrpSpPr/>
            <p:nvPr/>
          </p:nvGrpSpPr>
          <p:grpSpPr>
            <a:xfrm>
              <a:off x="10335582" y="2228654"/>
              <a:ext cx="261834" cy="295196"/>
              <a:chOff x="3299850" y="238575"/>
              <a:chExt cx="427725" cy="482225"/>
            </a:xfrm>
            <a:solidFill>
              <a:srgbClr val="F6861F"/>
            </a:solidFill>
          </p:grpSpPr>
          <p:sp>
            <p:nvSpPr>
              <p:cNvPr id="68" name="Google Shape;9069;p76">
                <a:extLst>
                  <a:ext uri="{FF2B5EF4-FFF2-40B4-BE49-F238E27FC236}">
                    <a16:creationId xmlns:a16="http://schemas.microsoft.com/office/drawing/2014/main" id="{C38B256E-8890-BB31-AEDA-D56D11BAC41F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9" name="Google Shape;9070;p76">
                <a:extLst>
                  <a:ext uri="{FF2B5EF4-FFF2-40B4-BE49-F238E27FC236}">
                    <a16:creationId xmlns:a16="http://schemas.microsoft.com/office/drawing/2014/main" id="{94B43704-FD4B-1B29-FE07-D44F2A65AAFA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0" name="Google Shape;9071;p76">
                <a:extLst>
                  <a:ext uri="{FF2B5EF4-FFF2-40B4-BE49-F238E27FC236}">
                    <a16:creationId xmlns:a16="http://schemas.microsoft.com/office/drawing/2014/main" id="{4B689A07-02AD-EAFA-8DD3-A2E03D620E76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1" name="Google Shape;9072;p76">
                <a:extLst>
                  <a:ext uri="{FF2B5EF4-FFF2-40B4-BE49-F238E27FC236}">
                    <a16:creationId xmlns:a16="http://schemas.microsoft.com/office/drawing/2014/main" id="{29F81BF3-43D9-482D-E088-2F32DE3632C2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2" name="Google Shape;9073;p76">
                <a:extLst>
                  <a:ext uri="{FF2B5EF4-FFF2-40B4-BE49-F238E27FC236}">
                    <a16:creationId xmlns:a16="http://schemas.microsoft.com/office/drawing/2014/main" id="{FF9949B2-7AB9-A114-178D-2974EF3A8823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61" name="Google Shape;9417;p77">
              <a:extLst>
                <a:ext uri="{FF2B5EF4-FFF2-40B4-BE49-F238E27FC236}">
                  <a16:creationId xmlns:a16="http://schemas.microsoft.com/office/drawing/2014/main" id="{A6F3518F-3975-A042-D089-9A5062AAD1E2}"/>
                </a:ext>
              </a:extLst>
            </p:cNvPr>
            <p:cNvGrpSpPr/>
            <p:nvPr/>
          </p:nvGrpSpPr>
          <p:grpSpPr>
            <a:xfrm>
              <a:off x="5918843" y="2199791"/>
              <a:ext cx="393142" cy="381497"/>
              <a:chOff x="-59481900" y="2290800"/>
              <a:chExt cx="319000" cy="309550"/>
            </a:xfrm>
            <a:solidFill>
              <a:schemeClr val="accent3"/>
            </a:solidFill>
          </p:grpSpPr>
          <p:sp>
            <p:nvSpPr>
              <p:cNvPr id="62" name="Google Shape;9418;p77">
                <a:extLst>
                  <a:ext uri="{FF2B5EF4-FFF2-40B4-BE49-F238E27FC236}">
                    <a16:creationId xmlns:a16="http://schemas.microsoft.com/office/drawing/2014/main" id="{7C515F35-5601-508A-F7D9-5ABF419D1A04}"/>
                  </a:ext>
                </a:extLst>
              </p:cNvPr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419;p77">
                <a:extLst>
                  <a:ext uri="{FF2B5EF4-FFF2-40B4-BE49-F238E27FC236}">
                    <a16:creationId xmlns:a16="http://schemas.microsoft.com/office/drawing/2014/main" id="{93DB581F-9DE1-ACBC-BFA8-AEC343661B50}"/>
                  </a:ext>
                </a:extLst>
              </p:cNvPr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420;p77">
                <a:extLst>
                  <a:ext uri="{FF2B5EF4-FFF2-40B4-BE49-F238E27FC236}">
                    <a16:creationId xmlns:a16="http://schemas.microsoft.com/office/drawing/2014/main" id="{0A89D6B4-2D9D-F6DE-007D-8C6EE72D2CFC}"/>
                  </a:ext>
                </a:extLst>
              </p:cNvPr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421;p77">
                <a:extLst>
                  <a:ext uri="{FF2B5EF4-FFF2-40B4-BE49-F238E27FC236}">
                    <a16:creationId xmlns:a16="http://schemas.microsoft.com/office/drawing/2014/main" id="{ADBA111A-B3CC-775B-F753-0DD360A3AAFF}"/>
                  </a:ext>
                </a:extLst>
              </p:cNvPr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422;p77">
                <a:extLst>
                  <a:ext uri="{FF2B5EF4-FFF2-40B4-BE49-F238E27FC236}">
                    <a16:creationId xmlns:a16="http://schemas.microsoft.com/office/drawing/2014/main" id="{33967561-00C7-4ED1-A155-8A8BC3B8A210}"/>
                  </a:ext>
                </a:extLst>
              </p:cNvPr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423;p77">
                <a:extLst>
                  <a:ext uri="{FF2B5EF4-FFF2-40B4-BE49-F238E27FC236}">
                    <a16:creationId xmlns:a16="http://schemas.microsoft.com/office/drawing/2014/main" id="{598B2B70-E0D5-86E3-D0A4-CF46EEB55E8E}"/>
                  </a:ext>
                </a:extLst>
              </p:cNvPr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091F5D1-07D1-73F5-0C2F-5134C5C0BC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613" y="323593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48B599D-A9C0-D723-C24B-78FB3C18B5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663" y="3235936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3230B6F-C680-96E0-3722-AD9FEE8F3D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0113" y="3235936"/>
              <a:ext cx="288000" cy="28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A6F0EF3-35DA-C338-F9F5-11DBBB89D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25463" y="3235936"/>
              <a:ext cx="288000" cy="288000"/>
            </a:xfrm>
            <a:prstGeom prst="ellipse">
              <a:avLst/>
            </a:prstGeom>
            <a:solidFill>
              <a:srgbClr val="A120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9066072-49C7-ED95-7B83-7F1426241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4313" y="3235936"/>
              <a:ext cx="288000" cy="288000"/>
            </a:xfrm>
            <a:prstGeom prst="ellipse">
              <a:avLst/>
            </a:prstGeom>
            <a:solidFill>
              <a:srgbClr val="F686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49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84D4-5EBD-5FF5-0B04-B165D8627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F94119-F9C9-876D-F63E-39D654747178}"/>
              </a:ext>
            </a:extLst>
          </p:cNvPr>
          <p:cNvSpPr txBox="1"/>
          <p:nvPr/>
        </p:nvSpPr>
        <p:spPr>
          <a:xfrm>
            <a:off x="719138" y="3770844"/>
            <a:ext cx="9463440" cy="281494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Notify your supervisor immediately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if there is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injury, illness, incident, or condition impacting your work life, so that you receive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</a:p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Seek medical treatment and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certificates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as needed for your injury/illness.</a:t>
            </a:r>
          </a:p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Report an incident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  <a:r>
              <a:rPr lang="en-A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MyHR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 WH&amp;S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b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in the case of a </a:t>
            </a:r>
            <a:r>
              <a:rPr lang="en-AU" sz="1700" i="1" dirty="0">
                <a:latin typeface="Arial" panose="020B0604020202020204" pitchFamily="34" charset="0"/>
                <a:cs typeface="Arial" panose="020B0604020202020204" pitchFamily="34" charset="0"/>
              </a:rPr>
              <a:t>work-related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injury or illness.</a:t>
            </a:r>
          </a:p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Make contact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with your school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Rehabilitation and Return to Work Coordinator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(RRTWC).</a:t>
            </a:r>
          </a:p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Make a </a:t>
            </a:r>
            <a:r>
              <a:rPr lang="en-AU" sz="1700" dirty="0" err="1">
                <a:latin typeface="Arial" panose="020B0604020202020204" pitchFamily="34" charset="0"/>
                <a:cs typeface="Arial" panose="020B0604020202020204" pitchFamily="34" charset="0"/>
              </a:rPr>
              <a:t>WorkCover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claim for work-related injury or illness if required.</a:t>
            </a:r>
            <a:endParaRPr lang="en-US" sz="17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9D353C9-2D3E-4276-81BA-22925FACF291}"/>
              </a:ext>
            </a:extLst>
          </p:cNvPr>
          <p:cNvGrpSpPr/>
          <p:nvPr/>
        </p:nvGrpSpPr>
        <p:grpSpPr>
          <a:xfrm>
            <a:off x="719138" y="1741384"/>
            <a:ext cx="11038589" cy="1782552"/>
            <a:chOff x="719138" y="1741384"/>
            <a:chExt cx="11038589" cy="178255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77E65ED-2AD6-D30B-68DD-2CB55A02682D}"/>
                </a:ext>
              </a:extLst>
            </p:cNvPr>
            <p:cNvGrpSpPr/>
            <p:nvPr/>
          </p:nvGrpSpPr>
          <p:grpSpPr>
            <a:xfrm>
              <a:off x="719138" y="1741384"/>
              <a:ext cx="2006957" cy="1639637"/>
              <a:chOff x="719138" y="4038904"/>
              <a:chExt cx="2006957" cy="1639637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B908B0B4-BA40-E66F-192C-DFB8A5BABAAB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007687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AB5B854C-E0D9-D120-B7B6-9994816A3C83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2A93C4A-1859-CC51-561C-E5F208872C7C}"/>
                </a:ext>
              </a:extLst>
            </p:cNvPr>
            <p:cNvSpPr/>
            <p:nvPr/>
          </p:nvSpPr>
          <p:spPr>
            <a:xfrm>
              <a:off x="719138" y="1741384"/>
              <a:ext cx="5122" cy="5106"/>
            </a:xfrm>
            <a:custGeom>
              <a:avLst/>
              <a:gdLst/>
              <a:ahLst/>
              <a:cxnLst/>
              <a:rect l="l" t="t" r="r" b="b"/>
              <a:pathLst>
                <a:path w="5122" h="5106"/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7A47573-DBF9-9CF5-AC42-FEBF43AB357D}"/>
                </a:ext>
              </a:extLst>
            </p:cNvPr>
            <p:cNvSpPr txBox="1"/>
            <p:nvPr/>
          </p:nvSpPr>
          <p:spPr>
            <a:xfrm>
              <a:off x="1208307" y="2831263"/>
              <a:ext cx="103874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 of </a:t>
              </a:r>
              <a:b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 or injury</a:t>
              </a: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35FB120E-F557-912F-740C-6A1E1A3B8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51" y="2023297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4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7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8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4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7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8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8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7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7BCE867-A221-B5A3-8967-6DCBD24B8061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8" y="3381020"/>
              <a:ext cx="11038589" cy="0"/>
            </a:xfrm>
            <a:prstGeom prst="straightConnector1">
              <a:avLst/>
            </a:prstGeom>
            <a:ln w="825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Google Shape;13002;p85">
              <a:extLst>
                <a:ext uri="{FF2B5EF4-FFF2-40B4-BE49-F238E27FC236}">
                  <a16:creationId xmlns:a16="http://schemas.microsoft.com/office/drawing/2014/main" id="{D13C98D9-AF60-8E5B-D1E1-4FFB0F9AC56E}"/>
                </a:ext>
              </a:extLst>
            </p:cNvPr>
            <p:cNvSpPr/>
            <p:nvPr/>
          </p:nvSpPr>
          <p:spPr>
            <a:xfrm>
              <a:off x="1595536" y="2169462"/>
              <a:ext cx="367776" cy="366769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5860" y="662"/>
                  </a:moveTo>
                  <a:cubicBezTo>
                    <a:pt x="6080" y="662"/>
                    <a:pt x="6238" y="851"/>
                    <a:pt x="6238" y="1040"/>
                  </a:cubicBezTo>
                  <a:lnTo>
                    <a:pt x="6238" y="1386"/>
                  </a:lnTo>
                  <a:lnTo>
                    <a:pt x="756" y="1386"/>
                  </a:lnTo>
                  <a:lnTo>
                    <a:pt x="756" y="1040"/>
                  </a:lnTo>
                  <a:cubicBezTo>
                    <a:pt x="725" y="851"/>
                    <a:pt x="882" y="662"/>
                    <a:pt x="1071" y="662"/>
                  </a:cubicBezTo>
                  <a:close/>
                  <a:moveTo>
                    <a:pt x="6175" y="2048"/>
                  </a:moveTo>
                  <a:lnTo>
                    <a:pt x="6175" y="3686"/>
                  </a:lnTo>
                  <a:cubicBezTo>
                    <a:pt x="5639" y="3686"/>
                    <a:pt x="5198" y="4096"/>
                    <a:pt x="5198" y="4663"/>
                  </a:cubicBezTo>
                  <a:cubicBezTo>
                    <a:pt x="4820" y="4694"/>
                    <a:pt x="4505" y="4883"/>
                    <a:pt x="4348" y="5261"/>
                  </a:cubicBezTo>
                  <a:lnTo>
                    <a:pt x="3592" y="4505"/>
                  </a:lnTo>
                  <a:cubicBezTo>
                    <a:pt x="3403" y="4300"/>
                    <a:pt x="3135" y="4198"/>
                    <a:pt x="2867" y="4198"/>
                  </a:cubicBezTo>
                  <a:cubicBezTo>
                    <a:pt x="2599" y="4198"/>
                    <a:pt x="2331" y="4300"/>
                    <a:pt x="2142" y="4505"/>
                  </a:cubicBezTo>
                  <a:cubicBezTo>
                    <a:pt x="1733" y="4883"/>
                    <a:pt x="1733" y="5576"/>
                    <a:pt x="2142" y="5954"/>
                  </a:cubicBezTo>
                  <a:lnTo>
                    <a:pt x="4505" y="8317"/>
                  </a:lnTo>
                  <a:lnTo>
                    <a:pt x="4316" y="8317"/>
                  </a:lnTo>
                  <a:cubicBezTo>
                    <a:pt x="3875" y="8317"/>
                    <a:pt x="3466" y="8601"/>
                    <a:pt x="3308" y="9042"/>
                  </a:cubicBezTo>
                  <a:lnTo>
                    <a:pt x="725" y="9042"/>
                  </a:lnTo>
                  <a:lnTo>
                    <a:pt x="725" y="8979"/>
                  </a:lnTo>
                  <a:lnTo>
                    <a:pt x="725" y="2048"/>
                  </a:lnTo>
                  <a:close/>
                  <a:moveTo>
                    <a:pt x="7640" y="3907"/>
                  </a:moveTo>
                  <a:cubicBezTo>
                    <a:pt x="7727" y="3907"/>
                    <a:pt x="7813" y="3938"/>
                    <a:pt x="7876" y="4001"/>
                  </a:cubicBezTo>
                  <a:lnTo>
                    <a:pt x="8664" y="4789"/>
                  </a:lnTo>
                  <a:cubicBezTo>
                    <a:pt x="9325" y="5450"/>
                    <a:pt x="9861" y="6238"/>
                    <a:pt x="10113" y="7026"/>
                  </a:cubicBezTo>
                  <a:lnTo>
                    <a:pt x="7530" y="9609"/>
                  </a:lnTo>
                  <a:lnTo>
                    <a:pt x="4222" y="9609"/>
                  </a:lnTo>
                  <a:cubicBezTo>
                    <a:pt x="4033" y="9609"/>
                    <a:pt x="3875" y="9451"/>
                    <a:pt x="3875" y="9262"/>
                  </a:cubicBezTo>
                  <a:cubicBezTo>
                    <a:pt x="3875" y="9073"/>
                    <a:pt x="4033" y="8916"/>
                    <a:pt x="4222" y="8916"/>
                  </a:cubicBezTo>
                  <a:lnTo>
                    <a:pt x="5230" y="8916"/>
                  </a:lnTo>
                  <a:cubicBezTo>
                    <a:pt x="5387" y="8916"/>
                    <a:pt x="5513" y="8821"/>
                    <a:pt x="5545" y="8695"/>
                  </a:cubicBezTo>
                  <a:cubicBezTo>
                    <a:pt x="5608" y="8601"/>
                    <a:pt x="5608" y="8443"/>
                    <a:pt x="5482" y="8349"/>
                  </a:cubicBezTo>
                  <a:lnTo>
                    <a:pt x="2520" y="5387"/>
                  </a:lnTo>
                  <a:cubicBezTo>
                    <a:pt x="2394" y="5293"/>
                    <a:pt x="2394" y="5041"/>
                    <a:pt x="2520" y="4915"/>
                  </a:cubicBezTo>
                  <a:cubicBezTo>
                    <a:pt x="2583" y="4868"/>
                    <a:pt x="2670" y="4844"/>
                    <a:pt x="2757" y="4844"/>
                  </a:cubicBezTo>
                  <a:cubicBezTo>
                    <a:pt x="2843" y="4844"/>
                    <a:pt x="2930" y="4868"/>
                    <a:pt x="2993" y="4915"/>
                  </a:cubicBezTo>
                  <a:lnTo>
                    <a:pt x="4442" y="6395"/>
                  </a:lnTo>
                  <a:lnTo>
                    <a:pt x="5450" y="7372"/>
                  </a:lnTo>
                  <a:cubicBezTo>
                    <a:pt x="5498" y="7435"/>
                    <a:pt x="5584" y="7467"/>
                    <a:pt x="5675" y="7467"/>
                  </a:cubicBezTo>
                  <a:cubicBezTo>
                    <a:pt x="5765" y="7467"/>
                    <a:pt x="5860" y="7435"/>
                    <a:pt x="5923" y="7372"/>
                  </a:cubicBezTo>
                  <a:cubicBezTo>
                    <a:pt x="6017" y="7246"/>
                    <a:pt x="6017" y="7026"/>
                    <a:pt x="5923" y="6900"/>
                  </a:cubicBezTo>
                  <a:lnTo>
                    <a:pt x="4915" y="5923"/>
                  </a:lnTo>
                  <a:cubicBezTo>
                    <a:pt x="4820" y="5797"/>
                    <a:pt x="4820" y="5545"/>
                    <a:pt x="4915" y="5450"/>
                  </a:cubicBezTo>
                  <a:cubicBezTo>
                    <a:pt x="4978" y="5387"/>
                    <a:pt x="5072" y="5356"/>
                    <a:pt x="5163" y="5356"/>
                  </a:cubicBezTo>
                  <a:cubicBezTo>
                    <a:pt x="5253" y="5356"/>
                    <a:pt x="5340" y="5387"/>
                    <a:pt x="5387" y="5450"/>
                  </a:cubicBezTo>
                  <a:lnTo>
                    <a:pt x="6396" y="6427"/>
                  </a:lnTo>
                  <a:cubicBezTo>
                    <a:pt x="6443" y="6490"/>
                    <a:pt x="6529" y="6522"/>
                    <a:pt x="6620" y="6522"/>
                  </a:cubicBezTo>
                  <a:cubicBezTo>
                    <a:pt x="6711" y="6522"/>
                    <a:pt x="6805" y="6490"/>
                    <a:pt x="6868" y="6427"/>
                  </a:cubicBezTo>
                  <a:cubicBezTo>
                    <a:pt x="6963" y="6301"/>
                    <a:pt x="6963" y="6080"/>
                    <a:pt x="6868" y="5954"/>
                  </a:cubicBezTo>
                  <a:lnTo>
                    <a:pt x="5860" y="4978"/>
                  </a:lnTo>
                  <a:cubicBezTo>
                    <a:pt x="5765" y="4852"/>
                    <a:pt x="5765" y="4631"/>
                    <a:pt x="5860" y="4505"/>
                  </a:cubicBezTo>
                  <a:cubicBezTo>
                    <a:pt x="5923" y="4442"/>
                    <a:pt x="6017" y="4411"/>
                    <a:pt x="6108" y="4411"/>
                  </a:cubicBezTo>
                  <a:cubicBezTo>
                    <a:pt x="6199" y="4411"/>
                    <a:pt x="6285" y="4442"/>
                    <a:pt x="6333" y="4505"/>
                  </a:cubicBezTo>
                  <a:lnTo>
                    <a:pt x="7341" y="5482"/>
                  </a:lnTo>
                  <a:cubicBezTo>
                    <a:pt x="7388" y="5545"/>
                    <a:pt x="7475" y="5576"/>
                    <a:pt x="7565" y="5576"/>
                  </a:cubicBezTo>
                  <a:cubicBezTo>
                    <a:pt x="7656" y="5576"/>
                    <a:pt x="7750" y="5545"/>
                    <a:pt x="7813" y="5482"/>
                  </a:cubicBezTo>
                  <a:cubicBezTo>
                    <a:pt x="7908" y="5356"/>
                    <a:pt x="7908" y="5135"/>
                    <a:pt x="7813" y="5009"/>
                  </a:cubicBezTo>
                  <a:lnTo>
                    <a:pt x="7341" y="4537"/>
                  </a:lnTo>
                  <a:cubicBezTo>
                    <a:pt x="7278" y="4348"/>
                    <a:pt x="7278" y="4096"/>
                    <a:pt x="7404" y="4001"/>
                  </a:cubicBezTo>
                  <a:cubicBezTo>
                    <a:pt x="7467" y="3938"/>
                    <a:pt x="7553" y="3907"/>
                    <a:pt x="7640" y="3907"/>
                  </a:cubicBezTo>
                  <a:close/>
                  <a:moveTo>
                    <a:pt x="10554" y="7624"/>
                  </a:moveTo>
                  <a:lnTo>
                    <a:pt x="10806" y="7845"/>
                  </a:lnTo>
                  <a:cubicBezTo>
                    <a:pt x="10964" y="8002"/>
                    <a:pt x="10964" y="8191"/>
                    <a:pt x="10806" y="8317"/>
                  </a:cubicBezTo>
                  <a:lnTo>
                    <a:pt x="8853" y="10239"/>
                  </a:lnTo>
                  <a:cubicBezTo>
                    <a:pt x="8806" y="10302"/>
                    <a:pt x="8719" y="10334"/>
                    <a:pt x="8628" y="10334"/>
                  </a:cubicBezTo>
                  <a:cubicBezTo>
                    <a:pt x="8538" y="10334"/>
                    <a:pt x="8443" y="10302"/>
                    <a:pt x="8380" y="10239"/>
                  </a:cubicBezTo>
                  <a:lnTo>
                    <a:pt x="8160" y="10019"/>
                  </a:lnTo>
                  <a:lnTo>
                    <a:pt x="10554" y="7624"/>
                  </a:lnTo>
                  <a:close/>
                  <a:moveTo>
                    <a:pt x="3277" y="9672"/>
                  </a:moveTo>
                  <a:cubicBezTo>
                    <a:pt x="3434" y="10050"/>
                    <a:pt x="3781" y="10334"/>
                    <a:pt x="4222" y="10334"/>
                  </a:cubicBezTo>
                  <a:lnTo>
                    <a:pt x="6143" y="10334"/>
                  </a:lnTo>
                  <a:lnTo>
                    <a:pt x="6143" y="10680"/>
                  </a:lnTo>
                  <a:lnTo>
                    <a:pt x="6175" y="10680"/>
                  </a:lnTo>
                  <a:cubicBezTo>
                    <a:pt x="6175" y="10869"/>
                    <a:pt x="6017" y="11027"/>
                    <a:pt x="5828" y="11027"/>
                  </a:cubicBezTo>
                  <a:lnTo>
                    <a:pt x="1040" y="11027"/>
                  </a:lnTo>
                  <a:cubicBezTo>
                    <a:pt x="819" y="11027"/>
                    <a:pt x="662" y="10869"/>
                    <a:pt x="662" y="10680"/>
                  </a:cubicBezTo>
                  <a:lnTo>
                    <a:pt x="662" y="9672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40" y="11657"/>
                  </a:cubicBezTo>
                  <a:lnTo>
                    <a:pt x="5828" y="11657"/>
                  </a:lnTo>
                  <a:cubicBezTo>
                    <a:pt x="6396" y="11657"/>
                    <a:pt x="6868" y="11184"/>
                    <a:pt x="6868" y="10649"/>
                  </a:cubicBezTo>
                  <a:lnTo>
                    <a:pt x="6868" y="10334"/>
                  </a:lnTo>
                  <a:lnTo>
                    <a:pt x="7467" y="10334"/>
                  </a:lnTo>
                  <a:lnTo>
                    <a:pt x="7876" y="10775"/>
                  </a:lnTo>
                  <a:cubicBezTo>
                    <a:pt x="8081" y="10964"/>
                    <a:pt x="8349" y="11058"/>
                    <a:pt x="8613" y="11058"/>
                  </a:cubicBezTo>
                  <a:cubicBezTo>
                    <a:pt x="8877" y="11058"/>
                    <a:pt x="9136" y="10964"/>
                    <a:pt x="9325" y="10775"/>
                  </a:cubicBezTo>
                  <a:lnTo>
                    <a:pt x="11279" y="8821"/>
                  </a:lnTo>
                  <a:cubicBezTo>
                    <a:pt x="11688" y="8443"/>
                    <a:pt x="11688" y="7782"/>
                    <a:pt x="11310" y="7372"/>
                  </a:cubicBezTo>
                  <a:lnTo>
                    <a:pt x="10869" y="6931"/>
                  </a:lnTo>
                  <a:cubicBezTo>
                    <a:pt x="10554" y="6080"/>
                    <a:pt x="10082" y="5261"/>
                    <a:pt x="9420" y="4505"/>
                  </a:cubicBezTo>
                  <a:lnTo>
                    <a:pt x="8380" y="3466"/>
                  </a:lnTo>
                  <a:cubicBezTo>
                    <a:pt x="8191" y="3277"/>
                    <a:pt x="7931" y="3182"/>
                    <a:pt x="7668" y="3182"/>
                  </a:cubicBezTo>
                  <a:cubicBezTo>
                    <a:pt x="7404" y="3182"/>
                    <a:pt x="7136" y="3277"/>
                    <a:pt x="6931" y="3466"/>
                  </a:cubicBezTo>
                  <a:lnTo>
                    <a:pt x="6868" y="3560"/>
                  </a:lnTo>
                  <a:lnTo>
                    <a:pt x="6868" y="1040"/>
                  </a:lnTo>
                  <a:cubicBezTo>
                    <a:pt x="6868" y="473"/>
                    <a:pt x="6396" y="0"/>
                    <a:pt x="58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3DDE14F-30DD-626E-F9EF-7FA7D09E47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613" y="323593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402A189-5C71-F613-530F-0CC007EFA67A}"/>
              </a:ext>
            </a:extLst>
          </p:cNvPr>
          <p:cNvSpPr txBox="1">
            <a:spLocks/>
          </p:cNvSpPr>
          <p:nvPr/>
        </p:nvSpPr>
        <p:spPr>
          <a:xfrm>
            <a:off x="360000" y="468000"/>
            <a:ext cx="7827902" cy="977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800" b="1" dirty="0">
                <a:solidFill>
                  <a:schemeClr val="accent3"/>
                </a:solidFill>
              </a:rPr>
              <a:t>What to do following an injury or illness – </a:t>
            </a:r>
            <a:br>
              <a:rPr lang="en-AU" sz="2800" b="1" dirty="0">
                <a:solidFill>
                  <a:schemeClr val="accent3"/>
                </a:solidFill>
              </a:rPr>
            </a:br>
            <a:r>
              <a:rPr lang="en-AU" sz="2800" dirty="0">
                <a:solidFill>
                  <a:schemeClr val="accent3"/>
                </a:solidFill>
              </a:rPr>
              <a:t>the rehabilitation and return to work process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3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8CEF-E43A-6BD0-CDC8-6505BD63C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6FE72B-2700-FFFB-662C-94A5A2796133}"/>
              </a:ext>
            </a:extLst>
          </p:cNvPr>
          <p:cNvSpPr txBox="1"/>
          <p:nvPr/>
        </p:nvSpPr>
        <p:spPr>
          <a:xfrm>
            <a:off x="719137" y="3770844"/>
            <a:ext cx="7827902" cy="265114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1000"/>
              </a:spcBef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Rehabilitation and Return to Work Coordinators to make </a:t>
            </a:r>
            <a:r>
              <a:rPr lang="en-AU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is critical for recovery and positive return to work outcomes.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School leadership must ensure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ongoing communication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and support for injured, ill and/or absent staff.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Medical certificates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are provided for absences of more than 3 days.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3E316D-E0DD-16BF-610A-9184FC053F8F}"/>
              </a:ext>
            </a:extLst>
          </p:cNvPr>
          <p:cNvGrpSpPr/>
          <p:nvPr/>
        </p:nvGrpSpPr>
        <p:grpSpPr>
          <a:xfrm>
            <a:off x="719138" y="1741384"/>
            <a:ext cx="11038589" cy="1782552"/>
            <a:chOff x="719138" y="1741384"/>
            <a:chExt cx="11038589" cy="17825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B9A616-9082-C12C-9155-F36F54465065}"/>
                </a:ext>
              </a:extLst>
            </p:cNvPr>
            <p:cNvGrpSpPr/>
            <p:nvPr/>
          </p:nvGrpSpPr>
          <p:grpSpPr>
            <a:xfrm>
              <a:off x="719138" y="1741384"/>
              <a:ext cx="2006957" cy="1639637"/>
              <a:chOff x="719138" y="4038904"/>
              <a:chExt cx="2006957" cy="1639637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5880CB8-0CE5-1C35-0C87-0E4E5785BC57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007687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9CAE5D1C-9B7D-4A2B-DE91-6FE769D692D3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8CB9ADE-92AD-73E7-262B-65ED3D2EB1AC}"/>
                </a:ext>
              </a:extLst>
            </p:cNvPr>
            <p:cNvSpPr/>
            <p:nvPr/>
          </p:nvSpPr>
          <p:spPr>
            <a:xfrm>
              <a:off x="719138" y="1741384"/>
              <a:ext cx="5122" cy="5106"/>
            </a:xfrm>
            <a:custGeom>
              <a:avLst/>
              <a:gdLst/>
              <a:ahLst/>
              <a:cxnLst/>
              <a:rect l="l" t="t" r="r" b="b"/>
              <a:pathLst>
                <a:path w="5122" h="5106"/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6F599C3-BAF3-FA4A-EC0A-C90399BD8449}"/>
                </a:ext>
              </a:extLst>
            </p:cNvPr>
            <p:cNvGrpSpPr/>
            <p:nvPr/>
          </p:nvGrpSpPr>
          <p:grpSpPr>
            <a:xfrm>
              <a:off x="2905478" y="1741384"/>
              <a:ext cx="2006957" cy="1639637"/>
              <a:chOff x="719138" y="4038904"/>
              <a:chExt cx="2006957" cy="163963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06E6F9B-A118-34ED-290E-1DF4B060B0B2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D8A41CB-A54D-4161-B09A-958DADF7D10D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BEDE48-4A87-9000-6A32-EE6CFEA952E9}"/>
                </a:ext>
              </a:extLst>
            </p:cNvPr>
            <p:cNvSpPr txBox="1"/>
            <p:nvPr/>
          </p:nvSpPr>
          <p:spPr>
            <a:xfrm>
              <a:off x="1208307" y="2831263"/>
              <a:ext cx="103874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 of </a:t>
              </a:r>
              <a:b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 or injury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DAB200-40B2-206F-1AA1-07CBFBC38C8D}"/>
                </a:ext>
              </a:extLst>
            </p:cNvPr>
            <p:cNvSpPr txBox="1"/>
            <p:nvPr/>
          </p:nvSpPr>
          <p:spPr>
            <a:xfrm>
              <a:off x="3428021" y="2831263"/>
              <a:ext cx="96981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Rehabilitation </a:t>
              </a:r>
              <a:b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6B3179F-EDE0-3931-EC8E-FB6648F0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51" y="2023297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4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7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8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4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7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8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8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7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76454399-4E01-E201-8B3A-8A0E1B947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101" y="2072772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1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4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5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54A5781-ABC7-1A97-67E3-11C670D2C56D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8" y="3381020"/>
              <a:ext cx="11038589" cy="0"/>
            </a:xfrm>
            <a:prstGeom prst="straightConnector1">
              <a:avLst/>
            </a:prstGeom>
            <a:ln w="825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oogle Shape;13418;p86">
              <a:extLst>
                <a:ext uri="{FF2B5EF4-FFF2-40B4-BE49-F238E27FC236}">
                  <a16:creationId xmlns:a16="http://schemas.microsoft.com/office/drawing/2014/main" id="{00D52E82-D915-A975-F61D-8C2114B45DC5}"/>
                </a:ext>
              </a:extLst>
            </p:cNvPr>
            <p:cNvGrpSpPr/>
            <p:nvPr/>
          </p:nvGrpSpPr>
          <p:grpSpPr>
            <a:xfrm>
              <a:off x="3721841" y="2192774"/>
              <a:ext cx="374223" cy="347701"/>
              <a:chOff x="6524150" y="1938725"/>
              <a:chExt cx="297725" cy="276625"/>
            </a:xfrm>
            <a:solidFill>
              <a:schemeClr val="tx1"/>
            </a:solidFill>
          </p:grpSpPr>
          <p:sp>
            <p:nvSpPr>
              <p:cNvPr id="72" name="Google Shape;13419;p86">
                <a:extLst>
                  <a:ext uri="{FF2B5EF4-FFF2-40B4-BE49-F238E27FC236}">
                    <a16:creationId xmlns:a16="http://schemas.microsoft.com/office/drawing/2014/main" id="{78714E47-07E3-05AB-3ED4-6CE5575D2447}"/>
                  </a:ext>
                </a:extLst>
              </p:cNvPr>
              <p:cNvSpPr/>
              <p:nvPr/>
            </p:nvSpPr>
            <p:spPr>
              <a:xfrm>
                <a:off x="6524150" y="2025375"/>
                <a:ext cx="29772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599" extrusionOk="0">
                    <a:moveTo>
                      <a:pt x="9767" y="2079"/>
                    </a:moveTo>
                    <a:lnTo>
                      <a:pt x="9767" y="5198"/>
                    </a:lnTo>
                    <a:cubicBezTo>
                      <a:pt x="9735" y="5041"/>
                      <a:pt x="9672" y="4915"/>
                      <a:pt x="9546" y="4789"/>
                    </a:cubicBezTo>
                    <a:lnTo>
                      <a:pt x="7813" y="3056"/>
                    </a:lnTo>
                    <a:cubicBezTo>
                      <a:pt x="7624" y="2867"/>
                      <a:pt x="7341" y="2741"/>
                      <a:pt x="7057" y="2741"/>
                    </a:cubicBezTo>
                    <a:lnTo>
                      <a:pt x="6018" y="2741"/>
                    </a:lnTo>
                    <a:cubicBezTo>
                      <a:pt x="5923" y="2741"/>
                      <a:pt x="5797" y="2836"/>
                      <a:pt x="5734" y="2930"/>
                    </a:cubicBezTo>
                    <a:lnTo>
                      <a:pt x="5482" y="3403"/>
                    </a:lnTo>
                    <a:cubicBezTo>
                      <a:pt x="5293" y="3812"/>
                      <a:pt x="4883" y="4001"/>
                      <a:pt x="4505" y="4001"/>
                    </a:cubicBezTo>
                    <a:lnTo>
                      <a:pt x="5356" y="2269"/>
                    </a:lnTo>
                    <a:cubicBezTo>
                      <a:pt x="5419" y="2143"/>
                      <a:pt x="5576" y="2079"/>
                      <a:pt x="5671" y="2079"/>
                    </a:cubicBezTo>
                    <a:close/>
                    <a:moveTo>
                      <a:pt x="1418" y="2079"/>
                    </a:moveTo>
                    <a:lnTo>
                      <a:pt x="1418" y="5545"/>
                    </a:lnTo>
                    <a:lnTo>
                      <a:pt x="725" y="5545"/>
                    </a:lnTo>
                    <a:lnTo>
                      <a:pt x="725" y="2079"/>
                    </a:lnTo>
                    <a:close/>
                    <a:moveTo>
                      <a:pt x="11153" y="2079"/>
                    </a:moveTo>
                    <a:lnTo>
                      <a:pt x="11153" y="5545"/>
                    </a:lnTo>
                    <a:lnTo>
                      <a:pt x="10460" y="5545"/>
                    </a:lnTo>
                    <a:lnTo>
                      <a:pt x="10460" y="2079"/>
                    </a:lnTo>
                    <a:close/>
                    <a:moveTo>
                      <a:pt x="6931" y="630"/>
                    </a:moveTo>
                    <a:cubicBezTo>
                      <a:pt x="6774" y="1008"/>
                      <a:pt x="6427" y="1323"/>
                      <a:pt x="5955" y="1323"/>
                    </a:cubicBezTo>
                    <a:lnTo>
                      <a:pt x="5671" y="1323"/>
                    </a:lnTo>
                    <a:cubicBezTo>
                      <a:pt x="5293" y="1323"/>
                      <a:pt x="4946" y="1575"/>
                      <a:pt x="4726" y="1922"/>
                    </a:cubicBezTo>
                    <a:lnTo>
                      <a:pt x="3655" y="4064"/>
                    </a:lnTo>
                    <a:cubicBezTo>
                      <a:pt x="3623" y="4127"/>
                      <a:pt x="3623" y="4253"/>
                      <a:pt x="3655" y="4316"/>
                    </a:cubicBezTo>
                    <a:cubicBezTo>
                      <a:pt x="3718" y="4411"/>
                      <a:pt x="3781" y="4474"/>
                      <a:pt x="3875" y="4537"/>
                    </a:cubicBezTo>
                    <a:cubicBezTo>
                      <a:pt x="4088" y="4627"/>
                      <a:pt x="4310" y="4670"/>
                      <a:pt x="4532" y="4670"/>
                    </a:cubicBezTo>
                    <a:cubicBezTo>
                      <a:pt x="5165" y="4670"/>
                      <a:pt x="5785" y="4316"/>
                      <a:pt x="6112" y="3686"/>
                    </a:cubicBezTo>
                    <a:lnTo>
                      <a:pt x="6238" y="3434"/>
                    </a:lnTo>
                    <a:lnTo>
                      <a:pt x="7026" y="3434"/>
                    </a:lnTo>
                    <a:cubicBezTo>
                      <a:pt x="7089" y="3434"/>
                      <a:pt x="7215" y="3466"/>
                      <a:pt x="7246" y="3529"/>
                    </a:cubicBezTo>
                    <a:lnTo>
                      <a:pt x="8979" y="5261"/>
                    </a:lnTo>
                    <a:cubicBezTo>
                      <a:pt x="9137" y="5419"/>
                      <a:pt x="9137" y="5545"/>
                      <a:pt x="9105" y="5640"/>
                    </a:cubicBezTo>
                    <a:cubicBezTo>
                      <a:pt x="9105" y="5671"/>
                      <a:pt x="9042" y="5829"/>
                      <a:pt x="8885" y="5860"/>
                    </a:cubicBezTo>
                    <a:lnTo>
                      <a:pt x="5576" y="6805"/>
                    </a:lnTo>
                    <a:cubicBezTo>
                      <a:pt x="5543" y="6814"/>
                      <a:pt x="5507" y="6818"/>
                      <a:pt x="5470" y="6818"/>
                    </a:cubicBezTo>
                    <a:cubicBezTo>
                      <a:pt x="5371" y="6818"/>
                      <a:pt x="5268" y="6788"/>
                      <a:pt x="5198" y="6742"/>
                    </a:cubicBezTo>
                    <a:lnTo>
                      <a:pt x="4096" y="5640"/>
                    </a:lnTo>
                    <a:cubicBezTo>
                      <a:pt x="4033" y="5545"/>
                      <a:pt x="3938" y="5514"/>
                      <a:pt x="3875" y="5514"/>
                    </a:cubicBezTo>
                    <a:lnTo>
                      <a:pt x="2111" y="5514"/>
                    </a:lnTo>
                    <a:lnTo>
                      <a:pt x="2111" y="2048"/>
                    </a:lnTo>
                    <a:lnTo>
                      <a:pt x="2741" y="2048"/>
                    </a:lnTo>
                    <a:cubicBezTo>
                      <a:pt x="3119" y="2048"/>
                      <a:pt x="3466" y="1796"/>
                      <a:pt x="3686" y="1449"/>
                    </a:cubicBezTo>
                    <a:lnTo>
                      <a:pt x="4001" y="819"/>
                    </a:lnTo>
                    <a:cubicBezTo>
                      <a:pt x="4064" y="693"/>
                      <a:pt x="4190" y="630"/>
                      <a:pt x="4316" y="630"/>
                    </a:cubicBezTo>
                    <a:close/>
                    <a:moveTo>
                      <a:pt x="4316" y="0"/>
                    </a:moveTo>
                    <a:cubicBezTo>
                      <a:pt x="3907" y="0"/>
                      <a:pt x="3560" y="221"/>
                      <a:pt x="3371" y="599"/>
                    </a:cubicBezTo>
                    <a:lnTo>
                      <a:pt x="3056" y="1229"/>
                    </a:lnTo>
                    <a:cubicBezTo>
                      <a:pt x="2962" y="1323"/>
                      <a:pt x="2836" y="1418"/>
                      <a:pt x="2741" y="1418"/>
                    </a:cubicBezTo>
                    <a:lnTo>
                      <a:pt x="378" y="1418"/>
                    </a:lnTo>
                    <a:cubicBezTo>
                      <a:pt x="158" y="1418"/>
                      <a:pt x="0" y="1575"/>
                      <a:pt x="0" y="1764"/>
                    </a:cubicBezTo>
                    <a:lnTo>
                      <a:pt x="0" y="5955"/>
                    </a:lnTo>
                    <a:cubicBezTo>
                      <a:pt x="0" y="6144"/>
                      <a:pt x="158" y="6301"/>
                      <a:pt x="378" y="6301"/>
                    </a:cubicBezTo>
                    <a:lnTo>
                      <a:pt x="3718" y="6301"/>
                    </a:lnTo>
                    <a:lnTo>
                      <a:pt x="4694" y="7278"/>
                    </a:lnTo>
                    <a:cubicBezTo>
                      <a:pt x="4894" y="7477"/>
                      <a:pt x="5139" y="7598"/>
                      <a:pt x="5410" y="7598"/>
                    </a:cubicBezTo>
                    <a:cubicBezTo>
                      <a:pt x="5525" y="7598"/>
                      <a:pt x="5644" y="7577"/>
                      <a:pt x="5766" y="7530"/>
                    </a:cubicBezTo>
                    <a:lnTo>
                      <a:pt x="9074" y="6553"/>
                    </a:lnTo>
                    <a:cubicBezTo>
                      <a:pt x="9263" y="6522"/>
                      <a:pt x="9420" y="6396"/>
                      <a:pt x="9578" y="6238"/>
                    </a:cubicBezTo>
                    <a:lnTo>
                      <a:pt x="11562" y="6238"/>
                    </a:lnTo>
                    <a:cubicBezTo>
                      <a:pt x="11751" y="6238"/>
                      <a:pt x="11909" y="6081"/>
                      <a:pt x="11909" y="5892"/>
                    </a:cubicBezTo>
                    <a:lnTo>
                      <a:pt x="11909" y="1733"/>
                    </a:lnTo>
                    <a:cubicBezTo>
                      <a:pt x="11877" y="1544"/>
                      <a:pt x="11720" y="1386"/>
                      <a:pt x="11499" y="1386"/>
                    </a:cubicBezTo>
                    <a:lnTo>
                      <a:pt x="7341" y="1386"/>
                    </a:lnTo>
                    <a:cubicBezTo>
                      <a:pt x="7561" y="1103"/>
                      <a:pt x="7687" y="693"/>
                      <a:pt x="7687" y="347"/>
                    </a:cubicBezTo>
                    <a:cubicBezTo>
                      <a:pt x="7687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13420;p86">
                <a:extLst>
                  <a:ext uri="{FF2B5EF4-FFF2-40B4-BE49-F238E27FC236}">
                    <a16:creationId xmlns:a16="http://schemas.microsoft.com/office/drawing/2014/main" id="{233D3FFD-5A26-6C03-80CF-690ED71AAEED}"/>
                  </a:ext>
                </a:extLst>
              </p:cNvPr>
              <p:cNvSpPr/>
              <p:nvPr/>
            </p:nvSpPr>
            <p:spPr>
              <a:xfrm>
                <a:off x="6664325" y="1938725"/>
                <a:ext cx="173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734" extrusionOk="0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lnTo>
                      <a:pt x="1" y="1355"/>
                    </a:lnTo>
                    <a:cubicBezTo>
                      <a:pt x="1" y="1576"/>
                      <a:pt x="159" y="1733"/>
                      <a:pt x="348" y="1733"/>
                    </a:cubicBezTo>
                    <a:cubicBezTo>
                      <a:pt x="537" y="1733"/>
                      <a:pt x="694" y="1576"/>
                      <a:pt x="694" y="1355"/>
                    </a:cubicBezTo>
                    <a:lnTo>
                      <a:pt x="694" y="347"/>
                    </a:lnTo>
                    <a:cubicBezTo>
                      <a:pt x="694" y="158"/>
                      <a:pt x="537" y="1"/>
                      <a:pt x="3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421;p86">
                <a:extLst>
                  <a:ext uri="{FF2B5EF4-FFF2-40B4-BE49-F238E27FC236}">
                    <a16:creationId xmlns:a16="http://schemas.microsoft.com/office/drawing/2014/main" id="{3C343576-C21B-4138-F6D2-96F66B54C145}"/>
                  </a:ext>
                </a:extLst>
              </p:cNvPr>
              <p:cNvSpPr/>
              <p:nvPr/>
            </p:nvSpPr>
            <p:spPr>
              <a:xfrm>
                <a:off x="6594250" y="1972800"/>
                <a:ext cx="3545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1" extrusionOk="0">
                    <a:moveTo>
                      <a:pt x="374" y="0"/>
                    </a:moveTo>
                    <a:cubicBezTo>
                      <a:pt x="291" y="0"/>
                      <a:pt x="205" y="40"/>
                      <a:pt x="126" y="118"/>
                    </a:cubicBezTo>
                    <a:cubicBezTo>
                      <a:pt x="0" y="244"/>
                      <a:pt x="0" y="496"/>
                      <a:pt x="126" y="591"/>
                    </a:cubicBezTo>
                    <a:lnTo>
                      <a:pt x="819" y="1316"/>
                    </a:lnTo>
                    <a:cubicBezTo>
                      <a:pt x="882" y="1379"/>
                      <a:pt x="969" y="1410"/>
                      <a:pt x="1055" y="1410"/>
                    </a:cubicBezTo>
                    <a:cubicBezTo>
                      <a:pt x="1142" y="1410"/>
                      <a:pt x="1229" y="1379"/>
                      <a:pt x="1292" y="1316"/>
                    </a:cubicBezTo>
                    <a:cubicBezTo>
                      <a:pt x="1418" y="1190"/>
                      <a:pt x="1418" y="969"/>
                      <a:pt x="1292" y="843"/>
                    </a:cubicBezTo>
                    <a:lnTo>
                      <a:pt x="599" y="118"/>
                    </a:lnTo>
                    <a:cubicBezTo>
                      <a:pt x="536" y="40"/>
                      <a:pt x="457" y="0"/>
                      <a:pt x="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422;p86">
                <a:extLst>
                  <a:ext uri="{FF2B5EF4-FFF2-40B4-BE49-F238E27FC236}">
                    <a16:creationId xmlns:a16="http://schemas.microsoft.com/office/drawing/2014/main" id="{BAD1090A-32F8-FBF1-788A-E636082FCC29}"/>
                  </a:ext>
                </a:extLst>
              </p:cNvPr>
              <p:cNvSpPr/>
              <p:nvPr/>
            </p:nvSpPr>
            <p:spPr>
              <a:xfrm>
                <a:off x="6715525" y="1972800"/>
                <a:ext cx="354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1" extrusionOk="0">
                    <a:moveTo>
                      <a:pt x="1056" y="0"/>
                    </a:moveTo>
                    <a:cubicBezTo>
                      <a:pt x="970" y="0"/>
                      <a:pt x="883" y="40"/>
                      <a:pt x="820" y="118"/>
                    </a:cubicBezTo>
                    <a:lnTo>
                      <a:pt x="127" y="843"/>
                    </a:lnTo>
                    <a:cubicBezTo>
                      <a:pt x="1" y="969"/>
                      <a:pt x="1" y="1190"/>
                      <a:pt x="127" y="1316"/>
                    </a:cubicBezTo>
                    <a:cubicBezTo>
                      <a:pt x="174" y="1379"/>
                      <a:pt x="261" y="1410"/>
                      <a:pt x="351" y="1410"/>
                    </a:cubicBezTo>
                    <a:cubicBezTo>
                      <a:pt x="442" y="1410"/>
                      <a:pt x="536" y="1379"/>
                      <a:pt x="599" y="1316"/>
                    </a:cubicBezTo>
                    <a:lnTo>
                      <a:pt x="1293" y="591"/>
                    </a:lnTo>
                    <a:cubicBezTo>
                      <a:pt x="1419" y="496"/>
                      <a:pt x="1419" y="244"/>
                      <a:pt x="1293" y="118"/>
                    </a:cubicBezTo>
                    <a:cubicBezTo>
                      <a:pt x="1230" y="40"/>
                      <a:pt x="1143" y="0"/>
                      <a:pt x="1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13002;p85">
              <a:extLst>
                <a:ext uri="{FF2B5EF4-FFF2-40B4-BE49-F238E27FC236}">
                  <a16:creationId xmlns:a16="http://schemas.microsoft.com/office/drawing/2014/main" id="{41BD5CFC-1455-0CDC-6EB8-8895B6310BAA}"/>
                </a:ext>
              </a:extLst>
            </p:cNvPr>
            <p:cNvSpPr/>
            <p:nvPr/>
          </p:nvSpPr>
          <p:spPr>
            <a:xfrm>
              <a:off x="1595536" y="2169462"/>
              <a:ext cx="367776" cy="366769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5860" y="662"/>
                  </a:moveTo>
                  <a:cubicBezTo>
                    <a:pt x="6080" y="662"/>
                    <a:pt x="6238" y="851"/>
                    <a:pt x="6238" y="1040"/>
                  </a:cubicBezTo>
                  <a:lnTo>
                    <a:pt x="6238" y="1386"/>
                  </a:lnTo>
                  <a:lnTo>
                    <a:pt x="756" y="1386"/>
                  </a:lnTo>
                  <a:lnTo>
                    <a:pt x="756" y="1040"/>
                  </a:lnTo>
                  <a:cubicBezTo>
                    <a:pt x="725" y="851"/>
                    <a:pt x="882" y="662"/>
                    <a:pt x="1071" y="662"/>
                  </a:cubicBezTo>
                  <a:close/>
                  <a:moveTo>
                    <a:pt x="6175" y="2048"/>
                  </a:moveTo>
                  <a:lnTo>
                    <a:pt x="6175" y="3686"/>
                  </a:lnTo>
                  <a:cubicBezTo>
                    <a:pt x="5639" y="3686"/>
                    <a:pt x="5198" y="4096"/>
                    <a:pt x="5198" y="4663"/>
                  </a:cubicBezTo>
                  <a:cubicBezTo>
                    <a:pt x="4820" y="4694"/>
                    <a:pt x="4505" y="4883"/>
                    <a:pt x="4348" y="5261"/>
                  </a:cubicBezTo>
                  <a:lnTo>
                    <a:pt x="3592" y="4505"/>
                  </a:lnTo>
                  <a:cubicBezTo>
                    <a:pt x="3403" y="4300"/>
                    <a:pt x="3135" y="4198"/>
                    <a:pt x="2867" y="4198"/>
                  </a:cubicBezTo>
                  <a:cubicBezTo>
                    <a:pt x="2599" y="4198"/>
                    <a:pt x="2331" y="4300"/>
                    <a:pt x="2142" y="4505"/>
                  </a:cubicBezTo>
                  <a:cubicBezTo>
                    <a:pt x="1733" y="4883"/>
                    <a:pt x="1733" y="5576"/>
                    <a:pt x="2142" y="5954"/>
                  </a:cubicBezTo>
                  <a:lnTo>
                    <a:pt x="4505" y="8317"/>
                  </a:lnTo>
                  <a:lnTo>
                    <a:pt x="4316" y="8317"/>
                  </a:lnTo>
                  <a:cubicBezTo>
                    <a:pt x="3875" y="8317"/>
                    <a:pt x="3466" y="8601"/>
                    <a:pt x="3308" y="9042"/>
                  </a:cubicBezTo>
                  <a:lnTo>
                    <a:pt x="725" y="9042"/>
                  </a:lnTo>
                  <a:lnTo>
                    <a:pt x="725" y="8979"/>
                  </a:lnTo>
                  <a:lnTo>
                    <a:pt x="725" y="2048"/>
                  </a:lnTo>
                  <a:close/>
                  <a:moveTo>
                    <a:pt x="7640" y="3907"/>
                  </a:moveTo>
                  <a:cubicBezTo>
                    <a:pt x="7727" y="3907"/>
                    <a:pt x="7813" y="3938"/>
                    <a:pt x="7876" y="4001"/>
                  </a:cubicBezTo>
                  <a:lnTo>
                    <a:pt x="8664" y="4789"/>
                  </a:lnTo>
                  <a:cubicBezTo>
                    <a:pt x="9325" y="5450"/>
                    <a:pt x="9861" y="6238"/>
                    <a:pt x="10113" y="7026"/>
                  </a:cubicBezTo>
                  <a:lnTo>
                    <a:pt x="7530" y="9609"/>
                  </a:lnTo>
                  <a:lnTo>
                    <a:pt x="4222" y="9609"/>
                  </a:lnTo>
                  <a:cubicBezTo>
                    <a:pt x="4033" y="9609"/>
                    <a:pt x="3875" y="9451"/>
                    <a:pt x="3875" y="9262"/>
                  </a:cubicBezTo>
                  <a:cubicBezTo>
                    <a:pt x="3875" y="9073"/>
                    <a:pt x="4033" y="8916"/>
                    <a:pt x="4222" y="8916"/>
                  </a:cubicBezTo>
                  <a:lnTo>
                    <a:pt x="5230" y="8916"/>
                  </a:lnTo>
                  <a:cubicBezTo>
                    <a:pt x="5387" y="8916"/>
                    <a:pt x="5513" y="8821"/>
                    <a:pt x="5545" y="8695"/>
                  </a:cubicBezTo>
                  <a:cubicBezTo>
                    <a:pt x="5608" y="8601"/>
                    <a:pt x="5608" y="8443"/>
                    <a:pt x="5482" y="8349"/>
                  </a:cubicBezTo>
                  <a:lnTo>
                    <a:pt x="2520" y="5387"/>
                  </a:lnTo>
                  <a:cubicBezTo>
                    <a:pt x="2394" y="5293"/>
                    <a:pt x="2394" y="5041"/>
                    <a:pt x="2520" y="4915"/>
                  </a:cubicBezTo>
                  <a:cubicBezTo>
                    <a:pt x="2583" y="4868"/>
                    <a:pt x="2670" y="4844"/>
                    <a:pt x="2757" y="4844"/>
                  </a:cubicBezTo>
                  <a:cubicBezTo>
                    <a:pt x="2843" y="4844"/>
                    <a:pt x="2930" y="4868"/>
                    <a:pt x="2993" y="4915"/>
                  </a:cubicBezTo>
                  <a:lnTo>
                    <a:pt x="4442" y="6395"/>
                  </a:lnTo>
                  <a:lnTo>
                    <a:pt x="5450" y="7372"/>
                  </a:lnTo>
                  <a:cubicBezTo>
                    <a:pt x="5498" y="7435"/>
                    <a:pt x="5584" y="7467"/>
                    <a:pt x="5675" y="7467"/>
                  </a:cubicBezTo>
                  <a:cubicBezTo>
                    <a:pt x="5765" y="7467"/>
                    <a:pt x="5860" y="7435"/>
                    <a:pt x="5923" y="7372"/>
                  </a:cubicBezTo>
                  <a:cubicBezTo>
                    <a:pt x="6017" y="7246"/>
                    <a:pt x="6017" y="7026"/>
                    <a:pt x="5923" y="6900"/>
                  </a:cubicBezTo>
                  <a:lnTo>
                    <a:pt x="4915" y="5923"/>
                  </a:lnTo>
                  <a:cubicBezTo>
                    <a:pt x="4820" y="5797"/>
                    <a:pt x="4820" y="5545"/>
                    <a:pt x="4915" y="5450"/>
                  </a:cubicBezTo>
                  <a:cubicBezTo>
                    <a:pt x="4978" y="5387"/>
                    <a:pt x="5072" y="5356"/>
                    <a:pt x="5163" y="5356"/>
                  </a:cubicBezTo>
                  <a:cubicBezTo>
                    <a:pt x="5253" y="5356"/>
                    <a:pt x="5340" y="5387"/>
                    <a:pt x="5387" y="5450"/>
                  </a:cubicBezTo>
                  <a:lnTo>
                    <a:pt x="6396" y="6427"/>
                  </a:lnTo>
                  <a:cubicBezTo>
                    <a:pt x="6443" y="6490"/>
                    <a:pt x="6529" y="6522"/>
                    <a:pt x="6620" y="6522"/>
                  </a:cubicBezTo>
                  <a:cubicBezTo>
                    <a:pt x="6711" y="6522"/>
                    <a:pt x="6805" y="6490"/>
                    <a:pt x="6868" y="6427"/>
                  </a:cubicBezTo>
                  <a:cubicBezTo>
                    <a:pt x="6963" y="6301"/>
                    <a:pt x="6963" y="6080"/>
                    <a:pt x="6868" y="5954"/>
                  </a:cubicBezTo>
                  <a:lnTo>
                    <a:pt x="5860" y="4978"/>
                  </a:lnTo>
                  <a:cubicBezTo>
                    <a:pt x="5765" y="4852"/>
                    <a:pt x="5765" y="4631"/>
                    <a:pt x="5860" y="4505"/>
                  </a:cubicBezTo>
                  <a:cubicBezTo>
                    <a:pt x="5923" y="4442"/>
                    <a:pt x="6017" y="4411"/>
                    <a:pt x="6108" y="4411"/>
                  </a:cubicBezTo>
                  <a:cubicBezTo>
                    <a:pt x="6199" y="4411"/>
                    <a:pt x="6285" y="4442"/>
                    <a:pt x="6333" y="4505"/>
                  </a:cubicBezTo>
                  <a:lnTo>
                    <a:pt x="7341" y="5482"/>
                  </a:lnTo>
                  <a:cubicBezTo>
                    <a:pt x="7388" y="5545"/>
                    <a:pt x="7475" y="5576"/>
                    <a:pt x="7565" y="5576"/>
                  </a:cubicBezTo>
                  <a:cubicBezTo>
                    <a:pt x="7656" y="5576"/>
                    <a:pt x="7750" y="5545"/>
                    <a:pt x="7813" y="5482"/>
                  </a:cubicBezTo>
                  <a:cubicBezTo>
                    <a:pt x="7908" y="5356"/>
                    <a:pt x="7908" y="5135"/>
                    <a:pt x="7813" y="5009"/>
                  </a:cubicBezTo>
                  <a:lnTo>
                    <a:pt x="7341" y="4537"/>
                  </a:lnTo>
                  <a:cubicBezTo>
                    <a:pt x="7278" y="4348"/>
                    <a:pt x="7278" y="4096"/>
                    <a:pt x="7404" y="4001"/>
                  </a:cubicBezTo>
                  <a:cubicBezTo>
                    <a:pt x="7467" y="3938"/>
                    <a:pt x="7553" y="3907"/>
                    <a:pt x="7640" y="3907"/>
                  </a:cubicBezTo>
                  <a:close/>
                  <a:moveTo>
                    <a:pt x="10554" y="7624"/>
                  </a:moveTo>
                  <a:lnTo>
                    <a:pt x="10806" y="7845"/>
                  </a:lnTo>
                  <a:cubicBezTo>
                    <a:pt x="10964" y="8002"/>
                    <a:pt x="10964" y="8191"/>
                    <a:pt x="10806" y="8317"/>
                  </a:cubicBezTo>
                  <a:lnTo>
                    <a:pt x="8853" y="10239"/>
                  </a:lnTo>
                  <a:cubicBezTo>
                    <a:pt x="8806" y="10302"/>
                    <a:pt x="8719" y="10334"/>
                    <a:pt x="8628" y="10334"/>
                  </a:cubicBezTo>
                  <a:cubicBezTo>
                    <a:pt x="8538" y="10334"/>
                    <a:pt x="8443" y="10302"/>
                    <a:pt x="8380" y="10239"/>
                  </a:cubicBezTo>
                  <a:lnTo>
                    <a:pt x="8160" y="10019"/>
                  </a:lnTo>
                  <a:lnTo>
                    <a:pt x="10554" y="7624"/>
                  </a:lnTo>
                  <a:close/>
                  <a:moveTo>
                    <a:pt x="3277" y="9672"/>
                  </a:moveTo>
                  <a:cubicBezTo>
                    <a:pt x="3434" y="10050"/>
                    <a:pt x="3781" y="10334"/>
                    <a:pt x="4222" y="10334"/>
                  </a:cubicBezTo>
                  <a:lnTo>
                    <a:pt x="6143" y="10334"/>
                  </a:lnTo>
                  <a:lnTo>
                    <a:pt x="6143" y="10680"/>
                  </a:lnTo>
                  <a:lnTo>
                    <a:pt x="6175" y="10680"/>
                  </a:lnTo>
                  <a:cubicBezTo>
                    <a:pt x="6175" y="10869"/>
                    <a:pt x="6017" y="11027"/>
                    <a:pt x="5828" y="11027"/>
                  </a:cubicBezTo>
                  <a:lnTo>
                    <a:pt x="1040" y="11027"/>
                  </a:lnTo>
                  <a:cubicBezTo>
                    <a:pt x="819" y="11027"/>
                    <a:pt x="662" y="10869"/>
                    <a:pt x="662" y="10680"/>
                  </a:cubicBezTo>
                  <a:lnTo>
                    <a:pt x="662" y="9672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40" y="11657"/>
                  </a:cubicBezTo>
                  <a:lnTo>
                    <a:pt x="5828" y="11657"/>
                  </a:lnTo>
                  <a:cubicBezTo>
                    <a:pt x="6396" y="11657"/>
                    <a:pt x="6868" y="11184"/>
                    <a:pt x="6868" y="10649"/>
                  </a:cubicBezTo>
                  <a:lnTo>
                    <a:pt x="6868" y="10334"/>
                  </a:lnTo>
                  <a:lnTo>
                    <a:pt x="7467" y="10334"/>
                  </a:lnTo>
                  <a:lnTo>
                    <a:pt x="7876" y="10775"/>
                  </a:lnTo>
                  <a:cubicBezTo>
                    <a:pt x="8081" y="10964"/>
                    <a:pt x="8349" y="11058"/>
                    <a:pt x="8613" y="11058"/>
                  </a:cubicBezTo>
                  <a:cubicBezTo>
                    <a:pt x="8877" y="11058"/>
                    <a:pt x="9136" y="10964"/>
                    <a:pt x="9325" y="10775"/>
                  </a:cubicBezTo>
                  <a:lnTo>
                    <a:pt x="11279" y="8821"/>
                  </a:lnTo>
                  <a:cubicBezTo>
                    <a:pt x="11688" y="8443"/>
                    <a:pt x="11688" y="7782"/>
                    <a:pt x="11310" y="7372"/>
                  </a:cubicBezTo>
                  <a:lnTo>
                    <a:pt x="10869" y="6931"/>
                  </a:lnTo>
                  <a:cubicBezTo>
                    <a:pt x="10554" y="6080"/>
                    <a:pt x="10082" y="5261"/>
                    <a:pt x="9420" y="4505"/>
                  </a:cubicBezTo>
                  <a:lnTo>
                    <a:pt x="8380" y="3466"/>
                  </a:lnTo>
                  <a:cubicBezTo>
                    <a:pt x="8191" y="3277"/>
                    <a:pt x="7931" y="3182"/>
                    <a:pt x="7668" y="3182"/>
                  </a:cubicBezTo>
                  <a:cubicBezTo>
                    <a:pt x="7404" y="3182"/>
                    <a:pt x="7136" y="3277"/>
                    <a:pt x="6931" y="3466"/>
                  </a:cubicBezTo>
                  <a:lnTo>
                    <a:pt x="6868" y="3560"/>
                  </a:lnTo>
                  <a:lnTo>
                    <a:pt x="6868" y="1040"/>
                  </a:lnTo>
                  <a:cubicBezTo>
                    <a:pt x="6868" y="473"/>
                    <a:pt x="6396" y="0"/>
                    <a:pt x="58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2034420-F8BC-B9D2-E7C1-A3F4111A58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613" y="323593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3CE7E7D-8BA9-3B00-9273-E54146C111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663" y="3235936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9E4B41-8FB9-3E53-7D0A-EA1C68C3C3D1}"/>
              </a:ext>
            </a:extLst>
          </p:cNvPr>
          <p:cNvSpPr txBox="1">
            <a:spLocks/>
          </p:cNvSpPr>
          <p:nvPr/>
        </p:nvSpPr>
        <p:spPr>
          <a:xfrm>
            <a:off x="360000" y="468000"/>
            <a:ext cx="7827902" cy="977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800" b="1" dirty="0">
                <a:solidFill>
                  <a:schemeClr val="accent3"/>
                </a:solidFill>
              </a:rPr>
              <a:t>What to do following an injury or illness – </a:t>
            </a:r>
            <a:br>
              <a:rPr lang="en-AU" sz="2800" b="1" dirty="0">
                <a:solidFill>
                  <a:schemeClr val="accent3"/>
                </a:solidFill>
              </a:rPr>
            </a:br>
            <a:r>
              <a:rPr lang="en-AU" sz="2800" dirty="0">
                <a:solidFill>
                  <a:schemeClr val="accent3"/>
                </a:solidFill>
              </a:rPr>
              <a:t>the rehabilitation and return to work process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4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2884-EBA9-DB1D-617E-CFBE3D11E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86DBA-6CB4-9773-B133-957262A0BE39}"/>
              </a:ext>
            </a:extLst>
          </p:cNvPr>
          <p:cNvSpPr txBox="1"/>
          <p:nvPr/>
        </p:nvSpPr>
        <p:spPr>
          <a:xfrm>
            <a:off x="719137" y="3814382"/>
            <a:ext cx="8498763" cy="265114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Early return to school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is crucial for recovery and positive health outcomes.</a:t>
            </a:r>
          </a:p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Consultation with medical professionals informs a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Graduated Return to Work Plan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if necessary.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Your school will support you to modify work processes and the environment </a:t>
            </a:r>
            <a:b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if medically necessary, and find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suitable and meaningful duties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to support your early return and recovery.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D7454E5-18EA-9F50-1EC1-0A98C9386ABC}"/>
              </a:ext>
            </a:extLst>
          </p:cNvPr>
          <p:cNvGrpSpPr/>
          <p:nvPr/>
        </p:nvGrpSpPr>
        <p:grpSpPr>
          <a:xfrm>
            <a:off x="719138" y="1741384"/>
            <a:ext cx="11038589" cy="1782552"/>
            <a:chOff x="719138" y="1741384"/>
            <a:chExt cx="11038589" cy="17825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DB21AD5-B19F-0308-4312-2ED082D25941}"/>
                </a:ext>
              </a:extLst>
            </p:cNvPr>
            <p:cNvGrpSpPr/>
            <p:nvPr/>
          </p:nvGrpSpPr>
          <p:grpSpPr>
            <a:xfrm>
              <a:off x="719138" y="1741384"/>
              <a:ext cx="2006957" cy="1639637"/>
              <a:chOff x="719138" y="4038904"/>
              <a:chExt cx="2006957" cy="1639637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A1A36EBF-92E8-E98C-C091-E2F6ED7A0C58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007687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C66774A6-F3A6-7285-F977-D2683D09A58D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BA8FAD2-FCC8-57D5-1FEC-C09407E4E20A}"/>
                </a:ext>
              </a:extLst>
            </p:cNvPr>
            <p:cNvSpPr/>
            <p:nvPr/>
          </p:nvSpPr>
          <p:spPr>
            <a:xfrm>
              <a:off x="719138" y="1741384"/>
              <a:ext cx="5122" cy="5106"/>
            </a:xfrm>
            <a:custGeom>
              <a:avLst/>
              <a:gdLst/>
              <a:ahLst/>
              <a:cxnLst/>
              <a:rect l="l" t="t" r="r" b="b"/>
              <a:pathLst>
                <a:path w="5122" h="5106"/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449A170-AFBA-B607-D40C-016A74AA6EE7}"/>
                </a:ext>
              </a:extLst>
            </p:cNvPr>
            <p:cNvGrpSpPr/>
            <p:nvPr/>
          </p:nvGrpSpPr>
          <p:grpSpPr>
            <a:xfrm>
              <a:off x="2905478" y="1741384"/>
              <a:ext cx="2006957" cy="1639637"/>
              <a:chOff x="719138" y="4038904"/>
              <a:chExt cx="2006957" cy="163963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870B0795-21D6-4D73-EC9A-6AE6AEA05C40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6548832-5C46-1552-DCAB-4559D8277FB0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0B3386A-F9A5-D2ED-0903-C4276F593925}"/>
                </a:ext>
              </a:extLst>
            </p:cNvPr>
            <p:cNvGrpSpPr/>
            <p:nvPr/>
          </p:nvGrpSpPr>
          <p:grpSpPr>
            <a:xfrm>
              <a:off x="5091818" y="1741384"/>
              <a:ext cx="2006957" cy="1639637"/>
              <a:chOff x="719138" y="4038904"/>
              <a:chExt cx="2006957" cy="1639637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66F0824-CDED-B2A5-2236-796F66C2312B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3FE3CCC-1CD3-2126-66AC-AC5238F603DF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72E1F7-1873-9C76-CF8C-F1528F96A819}"/>
                </a:ext>
              </a:extLst>
            </p:cNvPr>
            <p:cNvSpPr txBox="1"/>
            <p:nvPr/>
          </p:nvSpPr>
          <p:spPr>
            <a:xfrm>
              <a:off x="1208307" y="2831263"/>
              <a:ext cx="103874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 of </a:t>
              </a:r>
              <a:b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 or injury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04313E-5F54-D4F0-1F00-3D29123E55DE}"/>
                </a:ext>
              </a:extLst>
            </p:cNvPr>
            <p:cNvSpPr txBox="1"/>
            <p:nvPr/>
          </p:nvSpPr>
          <p:spPr>
            <a:xfrm>
              <a:off x="3428021" y="2831263"/>
              <a:ext cx="96981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Rehabilitation </a:t>
              </a:r>
              <a:b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F86A14-3961-1198-9F65-E4081A992844}"/>
                </a:ext>
              </a:extLst>
            </p:cNvPr>
            <p:cNvSpPr txBox="1"/>
            <p:nvPr/>
          </p:nvSpPr>
          <p:spPr>
            <a:xfrm>
              <a:off x="5764754" y="2831263"/>
              <a:ext cx="66685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Returning</a:t>
              </a:r>
              <a:b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work</a:t>
              </a: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E2A0107C-DD8B-C1A7-2CD5-8D3CA99A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51" y="2023297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4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7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8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4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7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8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8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7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D7A91AE3-73D4-A043-A128-BE19FE06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101" y="2072772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1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4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5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68E26088-0F97-845A-1919-7C0DEACF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01" y="2072772"/>
              <a:ext cx="657956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60 w 575"/>
                <a:gd name="T19" fmla="*/ 573 h 576"/>
                <a:gd name="T20" fmla="*/ 202 w 575"/>
                <a:gd name="T21" fmla="*/ 563 h 576"/>
                <a:gd name="T22" fmla="*/ 152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3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5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778CFF5-1013-0F53-9BD2-C9FCC8257ADC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8" y="3381020"/>
              <a:ext cx="11038589" cy="0"/>
            </a:xfrm>
            <a:prstGeom prst="straightConnector1">
              <a:avLst/>
            </a:prstGeom>
            <a:ln w="825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oogle Shape;13418;p86">
              <a:extLst>
                <a:ext uri="{FF2B5EF4-FFF2-40B4-BE49-F238E27FC236}">
                  <a16:creationId xmlns:a16="http://schemas.microsoft.com/office/drawing/2014/main" id="{51C1287F-96CC-F07C-FA0B-0123E24D873F}"/>
                </a:ext>
              </a:extLst>
            </p:cNvPr>
            <p:cNvGrpSpPr/>
            <p:nvPr/>
          </p:nvGrpSpPr>
          <p:grpSpPr>
            <a:xfrm>
              <a:off x="3721841" y="2192774"/>
              <a:ext cx="374223" cy="347701"/>
              <a:chOff x="6524150" y="1938725"/>
              <a:chExt cx="297725" cy="276625"/>
            </a:xfrm>
            <a:solidFill>
              <a:schemeClr val="tx1"/>
            </a:solidFill>
          </p:grpSpPr>
          <p:sp>
            <p:nvSpPr>
              <p:cNvPr id="72" name="Google Shape;13419;p86">
                <a:extLst>
                  <a:ext uri="{FF2B5EF4-FFF2-40B4-BE49-F238E27FC236}">
                    <a16:creationId xmlns:a16="http://schemas.microsoft.com/office/drawing/2014/main" id="{ACC68D9C-298F-3B62-B576-141E5B517B70}"/>
                  </a:ext>
                </a:extLst>
              </p:cNvPr>
              <p:cNvSpPr/>
              <p:nvPr/>
            </p:nvSpPr>
            <p:spPr>
              <a:xfrm>
                <a:off x="6524150" y="2025375"/>
                <a:ext cx="29772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599" extrusionOk="0">
                    <a:moveTo>
                      <a:pt x="9767" y="2079"/>
                    </a:moveTo>
                    <a:lnTo>
                      <a:pt x="9767" y="5198"/>
                    </a:lnTo>
                    <a:cubicBezTo>
                      <a:pt x="9735" y="5041"/>
                      <a:pt x="9672" y="4915"/>
                      <a:pt x="9546" y="4789"/>
                    </a:cubicBezTo>
                    <a:lnTo>
                      <a:pt x="7813" y="3056"/>
                    </a:lnTo>
                    <a:cubicBezTo>
                      <a:pt x="7624" y="2867"/>
                      <a:pt x="7341" y="2741"/>
                      <a:pt x="7057" y="2741"/>
                    </a:cubicBezTo>
                    <a:lnTo>
                      <a:pt x="6018" y="2741"/>
                    </a:lnTo>
                    <a:cubicBezTo>
                      <a:pt x="5923" y="2741"/>
                      <a:pt x="5797" y="2836"/>
                      <a:pt x="5734" y="2930"/>
                    </a:cubicBezTo>
                    <a:lnTo>
                      <a:pt x="5482" y="3403"/>
                    </a:lnTo>
                    <a:cubicBezTo>
                      <a:pt x="5293" y="3812"/>
                      <a:pt x="4883" y="4001"/>
                      <a:pt x="4505" y="4001"/>
                    </a:cubicBezTo>
                    <a:lnTo>
                      <a:pt x="5356" y="2269"/>
                    </a:lnTo>
                    <a:cubicBezTo>
                      <a:pt x="5419" y="2143"/>
                      <a:pt x="5576" y="2079"/>
                      <a:pt x="5671" y="2079"/>
                    </a:cubicBezTo>
                    <a:close/>
                    <a:moveTo>
                      <a:pt x="1418" y="2079"/>
                    </a:moveTo>
                    <a:lnTo>
                      <a:pt x="1418" y="5545"/>
                    </a:lnTo>
                    <a:lnTo>
                      <a:pt x="725" y="5545"/>
                    </a:lnTo>
                    <a:lnTo>
                      <a:pt x="725" y="2079"/>
                    </a:lnTo>
                    <a:close/>
                    <a:moveTo>
                      <a:pt x="11153" y="2079"/>
                    </a:moveTo>
                    <a:lnTo>
                      <a:pt x="11153" y="5545"/>
                    </a:lnTo>
                    <a:lnTo>
                      <a:pt x="10460" y="5545"/>
                    </a:lnTo>
                    <a:lnTo>
                      <a:pt x="10460" y="2079"/>
                    </a:lnTo>
                    <a:close/>
                    <a:moveTo>
                      <a:pt x="6931" y="630"/>
                    </a:moveTo>
                    <a:cubicBezTo>
                      <a:pt x="6774" y="1008"/>
                      <a:pt x="6427" y="1323"/>
                      <a:pt x="5955" y="1323"/>
                    </a:cubicBezTo>
                    <a:lnTo>
                      <a:pt x="5671" y="1323"/>
                    </a:lnTo>
                    <a:cubicBezTo>
                      <a:pt x="5293" y="1323"/>
                      <a:pt x="4946" y="1575"/>
                      <a:pt x="4726" y="1922"/>
                    </a:cubicBezTo>
                    <a:lnTo>
                      <a:pt x="3655" y="4064"/>
                    </a:lnTo>
                    <a:cubicBezTo>
                      <a:pt x="3623" y="4127"/>
                      <a:pt x="3623" y="4253"/>
                      <a:pt x="3655" y="4316"/>
                    </a:cubicBezTo>
                    <a:cubicBezTo>
                      <a:pt x="3718" y="4411"/>
                      <a:pt x="3781" y="4474"/>
                      <a:pt x="3875" y="4537"/>
                    </a:cubicBezTo>
                    <a:cubicBezTo>
                      <a:pt x="4088" y="4627"/>
                      <a:pt x="4310" y="4670"/>
                      <a:pt x="4532" y="4670"/>
                    </a:cubicBezTo>
                    <a:cubicBezTo>
                      <a:pt x="5165" y="4670"/>
                      <a:pt x="5785" y="4316"/>
                      <a:pt x="6112" y="3686"/>
                    </a:cubicBezTo>
                    <a:lnTo>
                      <a:pt x="6238" y="3434"/>
                    </a:lnTo>
                    <a:lnTo>
                      <a:pt x="7026" y="3434"/>
                    </a:lnTo>
                    <a:cubicBezTo>
                      <a:pt x="7089" y="3434"/>
                      <a:pt x="7215" y="3466"/>
                      <a:pt x="7246" y="3529"/>
                    </a:cubicBezTo>
                    <a:lnTo>
                      <a:pt x="8979" y="5261"/>
                    </a:lnTo>
                    <a:cubicBezTo>
                      <a:pt x="9137" y="5419"/>
                      <a:pt x="9137" y="5545"/>
                      <a:pt x="9105" y="5640"/>
                    </a:cubicBezTo>
                    <a:cubicBezTo>
                      <a:pt x="9105" y="5671"/>
                      <a:pt x="9042" y="5829"/>
                      <a:pt x="8885" y="5860"/>
                    </a:cubicBezTo>
                    <a:lnTo>
                      <a:pt x="5576" y="6805"/>
                    </a:lnTo>
                    <a:cubicBezTo>
                      <a:pt x="5543" y="6814"/>
                      <a:pt x="5507" y="6818"/>
                      <a:pt x="5470" y="6818"/>
                    </a:cubicBezTo>
                    <a:cubicBezTo>
                      <a:pt x="5371" y="6818"/>
                      <a:pt x="5268" y="6788"/>
                      <a:pt x="5198" y="6742"/>
                    </a:cubicBezTo>
                    <a:lnTo>
                      <a:pt x="4096" y="5640"/>
                    </a:lnTo>
                    <a:cubicBezTo>
                      <a:pt x="4033" y="5545"/>
                      <a:pt x="3938" y="5514"/>
                      <a:pt x="3875" y="5514"/>
                    </a:cubicBezTo>
                    <a:lnTo>
                      <a:pt x="2111" y="5514"/>
                    </a:lnTo>
                    <a:lnTo>
                      <a:pt x="2111" y="2048"/>
                    </a:lnTo>
                    <a:lnTo>
                      <a:pt x="2741" y="2048"/>
                    </a:lnTo>
                    <a:cubicBezTo>
                      <a:pt x="3119" y="2048"/>
                      <a:pt x="3466" y="1796"/>
                      <a:pt x="3686" y="1449"/>
                    </a:cubicBezTo>
                    <a:lnTo>
                      <a:pt x="4001" y="819"/>
                    </a:lnTo>
                    <a:cubicBezTo>
                      <a:pt x="4064" y="693"/>
                      <a:pt x="4190" y="630"/>
                      <a:pt x="4316" y="630"/>
                    </a:cubicBezTo>
                    <a:close/>
                    <a:moveTo>
                      <a:pt x="4316" y="0"/>
                    </a:moveTo>
                    <a:cubicBezTo>
                      <a:pt x="3907" y="0"/>
                      <a:pt x="3560" y="221"/>
                      <a:pt x="3371" y="599"/>
                    </a:cubicBezTo>
                    <a:lnTo>
                      <a:pt x="3056" y="1229"/>
                    </a:lnTo>
                    <a:cubicBezTo>
                      <a:pt x="2962" y="1323"/>
                      <a:pt x="2836" y="1418"/>
                      <a:pt x="2741" y="1418"/>
                    </a:cubicBezTo>
                    <a:lnTo>
                      <a:pt x="378" y="1418"/>
                    </a:lnTo>
                    <a:cubicBezTo>
                      <a:pt x="158" y="1418"/>
                      <a:pt x="0" y="1575"/>
                      <a:pt x="0" y="1764"/>
                    </a:cubicBezTo>
                    <a:lnTo>
                      <a:pt x="0" y="5955"/>
                    </a:lnTo>
                    <a:cubicBezTo>
                      <a:pt x="0" y="6144"/>
                      <a:pt x="158" y="6301"/>
                      <a:pt x="378" y="6301"/>
                    </a:cubicBezTo>
                    <a:lnTo>
                      <a:pt x="3718" y="6301"/>
                    </a:lnTo>
                    <a:lnTo>
                      <a:pt x="4694" y="7278"/>
                    </a:lnTo>
                    <a:cubicBezTo>
                      <a:pt x="4894" y="7477"/>
                      <a:pt x="5139" y="7598"/>
                      <a:pt x="5410" y="7598"/>
                    </a:cubicBezTo>
                    <a:cubicBezTo>
                      <a:pt x="5525" y="7598"/>
                      <a:pt x="5644" y="7577"/>
                      <a:pt x="5766" y="7530"/>
                    </a:cubicBezTo>
                    <a:lnTo>
                      <a:pt x="9074" y="6553"/>
                    </a:lnTo>
                    <a:cubicBezTo>
                      <a:pt x="9263" y="6522"/>
                      <a:pt x="9420" y="6396"/>
                      <a:pt x="9578" y="6238"/>
                    </a:cubicBezTo>
                    <a:lnTo>
                      <a:pt x="11562" y="6238"/>
                    </a:lnTo>
                    <a:cubicBezTo>
                      <a:pt x="11751" y="6238"/>
                      <a:pt x="11909" y="6081"/>
                      <a:pt x="11909" y="5892"/>
                    </a:cubicBezTo>
                    <a:lnTo>
                      <a:pt x="11909" y="1733"/>
                    </a:lnTo>
                    <a:cubicBezTo>
                      <a:pt x="11877" y="1544"/>
                      <a:pt x="11720" y="1386"/>
                      <a:pt x="11499" y="1386"/>
                    </a:cubicBezTo>
                    <a:lnTo>
                      <a:pt x="7341" y="1386"/>
                    </a:lnTo>
                    <a:cubicBezTo>
                      <a:pt x="7561" y="1103"/>
                      <a:pt x="7687" y="693"/>
                      <a:pt x="7687" y="347"/>
                    </a:cubicBezTo>
                    <a:cubicBezTo>
                      <a:pt x="7687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13420;p86">
                <a:extLst>
                  <a:ext uri="{FF2B5EF4-FFF2-40B4-BE49-F238E27FC236}">
                    <a16:creationId xmlns:a16="http://schemas.microsoft.com/office/drawing/2014/main" id="{739471CE-B06C-EC60-5FC1-BE8C67159AD2}"/>
                  </a:ext>
                </a:extLst>
              </p:cNvPr>
              <p:cNvSpPr/>
              <p:nvPr/>
            </p:nvSpPr>
            <p:spPr>
              <a:xfrm>
                <a:off x="6664325" y="1938725"/>
                <a:ext cx="173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734" extrusionOk="0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lnTo>
                      <a:pt x="1" y="1355"/>
                    </a:lnTo>
                    <a:cubicBezTo>
                      <a:pt x="1" y="1576"/>
                      <a:pt x="159" y="1733"/>
                      <a:pt x="348" y="1733"/>
                    </a:cubicBezTo>
                    <a:cubicBezTo>
                      <a:pt x="537" y="1733"/>
                      <a:pt x="694" y="1576"/>
                      <a:pt x="694" y="1355"/>
                    </a:cubicBezTo>
                    <a:lnTo>
                      <a:pt x="694" y="347"/>
                    </a:lnTo>
                    <a:cubicBezTo>
                      <a:pt x="694" y="158"/>
                      <a:pt x="537" y="1"/>
                      <a:pt x="3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421;p86">
                <a:extLst>
                  <a:ext uri="{FF2B5EF4-FFF2-40B4-BE49-F238E27FC236}">
                    <a16:creationId xmlns:a16="http://schemas.microsoft.com/office/drawing/2014/main" id="{C4AE9231-1ECD-DF50-88B1-4C5DE56B1B3F}"/>
                  </a:ext>
                </a:extLst>
              </p:cNvPr>
              <p:cNvSpPr/>
              <p:nvPr/>
            </p:nvSpPr>
            <p:spPr>
              <a:xfrm>
                <a:off x="6594250" y="1972800"/>
                <a:ext cx="3545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1" extrusionOk="0">
                    <a:moveTo>
                      <a:pt x="374" y="0"/>
                    </a:moveTo>
                    <a:cubicBezTo>
                      <a:pt x="291" y="0"/>
                      <a:pt x="205" y="40"/>
                      <a:pt x="126" y="118"/>
                    </a:cubicBezTo>
                    <a:cubicBezTo>
                      <a:pt x="0" y="244"/>
                      <a:pt x="0" y="496"/>
                      <a:pt x="126" y="591"/>
                    </a:cubicBezTo>
                    <a:lnTo>
                      <a:pt x="819" y="1316"/>
                    </a:lnTo>
                    <a:cubicBezTo>
                      <a:pt x="882" y="1379"/>
                      <a:pt x="969" y="1410"/>
                      <a:pt x="1055" y="1410"/>
                    </a:cubicBezTo>
                    <a:cubicBezTo>
                      <a:pt x="1142" y="1410"/>
                      <a:pt x="1229" y="1379"/>
                      <a:pt x="1292" y="1316"/>
                    </a:cubicBezTo>
                    <a:cubicBezTo>
                      <a:pt x="1418" y="1190"/>
                      <a:pt x="1418" y="969"/>
                      <a:pt x="1292" y="843"/>
                    </a:cubicBezTo>
                    <a:lnTo>
                      <a:pt x="599" y="118"/>
                    </a:lnTo>
                    <a:cubicBezTo>
                      <a:pt x="536" y="40"/>
                      <a:pt x="457" y="0"/>
                      <a:pt x="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422;p86">
                <a:extLst>
                  <a:ext uri="{FF2B5EF4-FFF2-40B4-BE49-F238E27FC236}">
                    <a16:creationId xmlns:a16="http://schemas.microsoft.com/office/drawing/2014/main" id="{CDD6AF98-474D-8E4B-E094-6981BD93D422}"/>
                  </a:ext>
                </a:extLst>
              </p:cNvPr>
              <p:cNvSpPr/>
              <p:nvPr/>
            </p:nvSpPr>
            <p:spPr>
              <a:xfrm>
                <a:off x="6715525" y="1972800"/>
                <a:ext cx="354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1" extrusionOk="0">
                    <a:moveTo>
                      <a:pt x="1056" y="0"/>
                    </a:moveTo>
                    <a:cubicBezTo>
                      <a:pt x="970" y="0"/>
                      <a:pt x="883" y="40"/>
                      <a:pt x="820" y="118"/>
                    </a:cubicBezTo>
                    <a:lnTo>
                      <a:pt x="127" y="843"/>
                    </a:lnTo>
                    <a:cubicBezTo>
                      <a:pt x="1" y="969"/>
                      <a:pt x="1" y="1190"/>
                      <a:pt x="127" y="1316"/>
                    </a:cubicBezTo>
                    <a:cubicBezTo>
                      <a:pt x="174" y="1379"/>
                      <a:pt x="261" y="1410"/>
                      <a:pt x="351" y="1410"/>
                    </a:cubicBezTo>
                    <a:cubicBezTo>
                      <a:pt x="442" y="1410"/>
                      <a:pt x="536" y="1379"/>
                      <a:pt x="599" y="1316"/>
                    </a:cubicBezTo>
                    <a:lnTo>
                      <a:pt x="1293" y="591"/>
                    </a:lnTo>
                    <a:cubicBezTo>
                      <a:pt x="1419" y="496"/>
                      <a:pt x="1419" y="244"/>
                      <a:pt x="1293" y="118"/>
                    </a:cubicBezTo>
                    <a:cubicBezTo>
                      <a:pt x="1230" y="40"/>
                      <a:pt x="1143" y="0"/>
                      <a:pt x="1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13002;p85">
              <a:extLst>
                <a:ext uri="{FF2B5EF4-FFF2-40B4-BE49-F238E27FC236}">
                  <a16:creationId xmlns:a16="http://schemas.microsoft.com/office/drawing/2014/main" id="{A6F9D37B-18D5-ADF3-BD1B-F2345B9F9AF6}"/>
                </a:ext>
              </a:extLst>
            </p:cNvPr>
            <p:cNvSpPr/>
            <p:nvPr/>
          </p:nvSpPr>
          <p:spPr>
            <a:xfrm>
              <a:off x="1595536" y="2169462"/>
              <a:ext cx="367776" cy="366769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5860" y="662"/>
                  </a:moveTo>
                  <a:cubicBezTo>
                    <a:pt x="6080" y="662"/>
                    <a:pt x="6238" y="851"/>
                    <a:pt x="6238" y="1040"/>
                  </a:cubicBezTo>
                  <a:lnTo>
                    <a:pt x="6238" y="1386"/>
                  </a:lnTo>
                  <a:lnTo>
                    <a:pt x="756" y="1386"/>
                  </a:lnTo>
                  <a:lnTo>
                    <a:pt x="756" y="1040"/>
                  </a:lnTo>
                  <a:cubicBezTo>
                    <a:pt x="725" y="851"/>
                    <a:pt x="882" y="662"/>
                    <a:pt x="1071" y="662"/>
                  </a:cubicBezTo>
                  <a:close/>
                  <a:moveTo>
                    <a:pt x="6175" y="2048"/>
                  </a:moveTo>
                  <a:lnTo>
                    <a:pt x="6175" y="3686"/>
                  </a:lnTo>
                  <a:cubicBezTo>
                    <a:pt x="5639" y="3686"/>
                    <a:pt x="5198" y="4096"/>
                    <a:pt x="5198" y="4663"/>
                  </a:cubicBezTo>
                  <a:cubicBezTo>
                    <a:pt x="4820" y="4694"/>
                    <a:pt x="4505" y="4883"/>
                    <a:pt x="4348" y="5261"/>
                  </a:cubicBezTo>
                  <a:lnTo>
                    <a:pt x="3592" y="4505"/>
                  </a:lnTo>
                  <a:cubicBezTo>
                    <a:pt x="3403" y="4300"/>
                    <a:pt x="3135" y="4198"/>
                    <a:pt x="2867" y="4198"/>
                  </a:cubicBezTo>
                  <a:cubicBezTo>
                    <a:pt x="2599" y="4198"/>
                    <a:pt x="2331" y="4300"/>
                    <a:pt x="2142" y="4505"/>
                  </a:cubicBezTo>
                  <a:cubicBezTo>
                    <a:pt x="1733" y="4883"/>
                    <a:pt x="1733" y="5576"/>
                    <a:pt x="2142" y="5954"/>
                  </a:cubicBezTo>
                  <a:lnTo>
                    <a:pt x="4505" y="8317"/>
                  </a:lnTo>
                  <a:lnTo>
                    <a:pt x="4316" y="8317"/>
                  </a:lnTo>
                  <a:cubicBezTo>
                    <a:pt x="3875" y="8317"/>
                    <a:pt x="3466" y="8601"/>
                    <a:pt x="3308" y="9042"/>
                  </a:cubicBezTo>
                  <a:lnTo>
                    <a:pt x="725" y="9042"/>
                  </a:lnTo>
                  <a:lnTo>
                    <a:pt x="725" y="8979"/>
                  </a:lnTo>
                  <a:lnTo>
                    <a:pt x="725" y="2048"/>
                  </a:lnTo>
                  <a:close/>
                  <a:moveTo>
                    <a:pt x="7640" y="3907"/>
                  </a:moveTo>
                  <a:cubicBezTo>
                    <a:pt x="7727" y="3907"/>
                    <a:pt x="7813" y="3938"/>
                    <a:pt x="7876" y="4001"/>
                  </a:cubicBezTo>
                  <a:lnTo>
                    <a:pt x="8664" y="4789"/>
                  </a:lnTo>
                  <a:cubicBezTo>
                    <a:pt x="9325" y="5450"/>
                    <a:pt x="9861" y="6238"/>
                    <a:pt x="10113" y="7026"/>
                  </a:cubicBezTo>
                  <a:lnTo>
                    <a:pt x="7530" y="9609"/>
                  </a:lnTo>
                  <a:lnTo>
                    <a:pt x="4222" y="9609"/>
                  </a:lnTo>
                  <a:cubicBezTo>
                    <a:pt x="4033" y="9609"/>
                    <a:pt x="3875" y="9451"/>
                    <a:pt x="3875" y="9262"/>
                  </a:cubicBezTo>
                  <a:cubicBezTo>
                    <a:pt x="3875" y="9073"/>
                    <a:pt x="4033" y="8916"/>
                    <a:pt x="4222" y="8916"/>
                  </a:cubicBezTo>
                  <a:lnTo>
                    <a:pt x="5230" y="8916"/>
                  </a:lnTo>
                  <a:cubicBezTo>
                    <a:pt x="5387" y="8916"/>
                    <a:pt x="5513" y="8821"/>
                    <a:pt x="5545" y="8695"/>
                  </a:cubicBezTo>
                  <a:cubicBezTo>
                    <a:pt x="5608" y="8601"/>
                    <a:pt x="5608" y="8443"/>
                    <a:pt x="5482" y="8349"/>
                  </a:cubicBezTo>
                  <a:lnTo>
                    <a:pt x="2520" y="5387"/>
                  </a:lnTo>
                  <a:cubicBezTo>
                    <a:pt x="2394" y="5293"/>
                    <a:pt x="2394" y="5041"/>
                    <a:pt x="2520" y="4915"/>
                  </a:cubicBezTo>
                  <a:cubicBezTo>
                    <a:pt x="2583" y="4868"/>
                    <a:pt x="2670" y="4844"/>
                    <a:pt x="2757" y="4844"/>
                  </a:cubicBezTo>
                  <a:cubicBezTo>
                    <a:pt x="2843" y="4844"/>
                    <a:pt x="2930" y="4868"/>
                    <a:pt x="2993" y="4915"/>
                  </a:cubicBezTo>
                  <a:lnTo>
                    <a:pt x="4442" y="6395"/>
                  </a:lnTo>
                  <a:lnTo>
                    <a:pt x="5450" y="7372"/>
                  </a:lnTo>
                  <a:cubicBezTo>
                    <a:pt x="5498" y="7435"/>
                    <a:pt x="5584" y="7467"/>
                    <a:pt x="5675" y="7467"/>
                  </a:cubicBezTo>
                  <a:cubicBezTo>
                    <a:pt x="5765" y="7467"/>
                    <a:pt x="5860" y="7435"/>
                    <a:pt x="5923" y="7372"/>
                  </a:cubicBezTo>
                  <a:cubicBezTo>
                    <a:pt x="6017" y="7246"/>
                    <a:pt x="6017" y="7026"/>
                    <a:pt x="5923" y="6900"/>
                  </a:cubicBezTo>
                  <a:lnTo>
                    <a:pt x="4915" y="5923"/>
                  </a:lnTo>
                  <a:cubicBezTo>
                    <a:pt x="4820" y="5797"/>
                    <a:pt x="4820" y="5545"/>
                    <a:pt x="4915" y="5450"/>
                  </a:cubicBezTo>
                  <a:cubicBezTo>
                    <a:pt x="4978" y="5387"/>
                    <a:pt x="5072" y="5356"/>
                    <a:pt x="5163" y="5356"/>
                  </a:cubicBezTo>
                  <a:cubicBezTo>
                    <a:pt x="5253" y="5356"/>
                    <a:pt x="5340" y="5387"/>
                    <a:pt x="5387" y="5450"/>
                  </a:cubicBezTo>
                  <a:lnTo>
                    <a:pt x="6396" y="6427"/>
                  </a:lnTo>
                  <a:cubicBezTo>
                    <a:pt x="6443" y="6490"/>
                    <a:pt x="6529" y="6522"/>
                    <a:pt x="6620" y="6522"/>
                  </a:cubicBezTo>
                  <a:cubicBezTo>
                    <a:pt x="6711" y="6522"/>
                    <a:pt x="6805" y="6490"/>
                    <a:pt x="6868" y="6427"/>
                  </a:cubicBezTo>
                  <a:cubicBezTo>
                    <a:pt x="6963" y="6301"/>
                    <a:pt x="6963" y="6080"/>
                    <a:pt x="6868" y="5954"/>
                  </a:cubicBezTo>
                  <a:lnTo>
                    <a:pt x="5860" y="4978"/>
                  </a:lnTo>
                  <a:cubicBezTo>
                    <a:pt x="5765" y="4852"/>
                    <a:pt x="5765" y="4631"/>
                    <a:pt x="5860" y="4505"/>
                  </a:cubicBezTo>
                  <a:cubicBezTo>
                    <a:pt x="5923" y="4442"/>
                    <a:pt x="6017" y="4411"/>
                    <a:pt x="6108" y="4411"/>
                  </a:cubicBezTo>
                  <a:cubicBezTo>
                    <a:pt x="6199" y="4411"/>
                    <a:pt x="6285" y="4442"/>
                    <a:pt x="6333" y="4505"/>
                  </a:cubicBezTo>
                  <a:lnTo>
                    <a:pt x="7341" y="5482"/>
                  </a:lnTo>
                  <a:cubicBezTo>
                    <a:pt x="7388" y="5545"/>
                    <a:pt x="7475" y="5576"/>
                    <a:pt x="7565" y="5576"/>
                  </a:cubicBezTo>
                  <a:cubicBezTo>
                    <a:pt x="7656" y="5576"/>
                    <a:pt x="7750" y="5545"/>
                    <a:pt x="7813" y="5482"/>
                  </a:cubicBezTo>
                  <a:cubicBezTo>
                    <a:pt x="7908" y="5356"/>
                    <a:pt x="7908" y="5135"/>
                    <a:pt x="7813" y="5009"/>
                  </a:cubicBezTo>
                  <a:lnTo>
                    <a:pt x="7341" y="4537"/>
                  </a:lnTo>
                  <a:cubicBezTo>
                    <a:pt x="7278" y="4348"/>
                    <a:pt x="7278" y="4096"/>
                    <a:pt x="7404" y="4001"/>
                  </a:cubicBezTo>
                  <a:cubicBezTo>
                    <a:pt x="7467" y="3938"/>
                    <a:pt x="7553" y="3907"/>
                    <a:pt x="7640" y="3907"/>
                  </a:cubicBezTo>
                  <a:close/>
                  <a:moveTo>
                    <a:pt x="10554" y="7624"/>
                  </a:moveTo>
                  <a:lnTo>
                    <a:pt x="10806" y="7845"/>
                  </a:lnTo>
                  <a:cubicBezTo>
                    <a:pt x="10964" y="8002"/>
                    <a:pt x="10964" y="8191"/>
                    <a:pt x="10806" y="8317"/>
                  </a:cubicBezTo>
                  <a:lnTo>
                    <a:pt x="8853" y="10239"/>
                  </a:lnTo>
                  <a:cubicBezTo>
                    <a:pt x="8806" y="10302"/>
                    <a:pt x="8719" y="10334"/>
                    <a:pt x="8628" y="10334"/>
                  </a:cubicBezTo>
                  <a:cubicBezTo>
                    <a:pt x="8538" y="10334"/>
                    <a:pt x="8443" y="10302"/>
                    <a:pt x="8380" y="10239"/>
                  </a:cubicBezTo>
                  <a:lnTo>
                    <a:pt x="8160" y="10019"/>
                  </a:lnTo>
                  <a:lnTo>
                    <a:pt x="10554" y="7624"/>
                  </a:lnTo>
                  <a:close/>
                  <a:moveTo>
                    <a:pt x="3277" y="9672"/>
                  </a:moveTo>
                  <a:cubicBezTo>
                    <a:pt x="3434" y="10050"/>
                    <a:pt x="3781" y="10334"/>
                    <a:pt x="4222" y="10334"/>
                  </a:cubicBezTo>
                  <a:lnTo>
                    <a:pt x="6143" y="10334"/>
                  </a:lnTo>
                  <a:lnTo>
                    <a:pt x="6143" y="10680"/>
                  </a:lnTo>
                  <a:lnTo>
                    <a:pt x="6175" y="10680"/>
                  </a:lnTo>
                  <a:cubicBezTo>
                    <a:pt x="6175" y="10869"/>
                    <a:pt x="6017" y="11027"/>
                    <a:pt x="5828" y="11027"/>
                  </a:cubicBezTo>
                  <a:lnTo>
                    <a:pt x="1040" y="11027"/>
                  </a:lnTo>
                  <a:cubicBezTo>
                    <a:pt x="819" y="11027"/>
                    <a:pt x="662" y="10869"/>
                    <a:pt x="662" y="10680"/>
                  </a:cubicBezTo>
                  <a:lnTo>
                    <a:pt x="662" y="9672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40" y="11657"/>
                  </a:cubicBezTo>
                  <a:lnTo>
                    <a:pt x="5828" y="11657"/>
                  </a:lnTo>
                  <a:cubicBezTo>
                    <a:pt x="6396" y="11657"/>
                    <a:pt x="6868" y="11184"/>
                    <a:pt x="6868" y="10649"/>
                  </a:cubicBezTo>
                  <a:lnTo>
                    <a:pt x="6868" y="10334"/>
                  </a:lnTo>
                  <a:lnTo>
                    <a:pt x="7467" y="10334"/>
                  </a:lnTo>
                  <a:lnTo>
                    <a:pt x="7876" y="10775"/>
                  </a:lnTo>
                  <a:cubicBezTo>
                    <a:pt x="8081" y="10964"/>
                    <a:pt x="8349" y="11058"/>
                    <a:pt x="8613" y="11058"/>
                  </a:cubicBezTo>
                  <a:cubicBezTo>
                    <a:pt x="8877" y="11058"/>
                    <a:pt x="9136" y="10964"/>
                    <a:pt x="9325" y="10775"/>
                  </a:cubicBezTo>
                  <a:lnTo>
                    <a:pt x="11279" y="8821"/>
                  </a:lnTo>
                  <a:cubicBezTo>
                    <a:pt x="11688" y="8443"/>
                    <a:pt x="11688" y="7782"/>
                    <a:pt x="11310" y="7372"/>
                  </a:cubicBezTo>
                  <a:lnTo>
                    <a:pt x="10869" y="6931"/>
                  </a:lnTo>
                  <a:cubicBezTo>
                    <a:pt x="10554" y="6080"/>
                    <a:pt x="10082" y="5261"/>
                    <a:pt x="9420" y="4505"/>
                  </a:cubicBezTo>
                  <a:lnTo>
                    <a:pt x="8380" y="3466"/>
                  </a:lnTo>
                  <a:cubicBezTo>
                    <a:pt x="8191" y="3277"/>
                    <a:pt x="7931" y="3182"/>
                    <a:pt x="7668" y="3182"/>
                  </a:cubicBezTo>
                  <a:cubicBezTo>
                    <a:pt x="7404" y="3182"/>
                    <a:pt x="7136" y="3277"/>
                    <a:pt x="6931" y="3466"/>
                  </a:cubicBezTo>
                  <a:lnTo>
                    <a:pt x="6868" y="3560"/>
                  </a:lnTo>
                  <a:lnTo>
                    <a:pt x="6868" y="1040"/>
                  </a:lnTo>
                  <a:cubicBezTo>
                    <a:pt x="6868" y="473"/>
                    <a:pt x="6396" y="0"/>
                    <a:pt x="58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9417;p77">
              <a:extLst>
                <a:ext uri="{FF2B5EF4-FFF2-40B4-BE49-F238E27FC236}">
                  <a16:creationId xmlns:a16="http://schemas.microsoft.com/office/drawing/2014/main" id="{47F34E24-F822-CDAD-FE74-65F6B30CA028}"/>
                </a:ext>
              </a:extLst>
            </p:cNvPr>
            <p:cNvGrpSpPr/>
            <p:nvPr/>
          </p:nvGrpSpPr>
          <p:grpSpPr>
            <a:xfrm>
              <a:off x="5918843" y="2199791"/>
              <a:ext cx="393142" cy="381497"/>
              <a:chOff x="-59481900" y="2290800"/>
              <a:chExt cx="319000" cy="309550"/>
            </a:xfrm>
            <a:solidFill>
              <a:schemeClr val="accent3"/>
            </a:solidFill>
          </p:grpSpPr>
          <p:sp>
            <p:nvSpPr>
              <p:cNvPr id="57" name="Google Shape;9418;p77">
                <a:extLst>
                  <a:ext uri="{FF2B5EF4-FFF2-40B4-BE49-F238E27FC236}">
                    <a16:creationId xmlns:a16="http://schemas.microsoft.com/office/drawing/2014/main" id="{213BB6F9-F5D4-8F8B-4CFE-32AC2EFB90AE}"/>
                  </a:ext>
                </a:extLst>
              </p:cNvPr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419;p77">
                <a:extLst>
                  <a:ext uri="{FF2B5EF4-FFF2-40B4-BE49-F238E27FC236}">
                    <a16:creationId xmlns:a16="http://schemas.microsoft.com/office/drawing/2014/main" id="{6BCD4FB6-2485-DDB6-B976-E1A8236BFBB4}"/>
                  </a:ext>
                </a:extLst>
              </p:cNvPr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420;p77">
                <a:extLst>
                  <a:ext uri="{FF2B5EF4-FFF2-40B4-BE49-F238E27FC236}">
                    <a16:creationId xmlns:a16="http://schemas.microsoft.com/office/drawing/2014/main" id="{CF982832-671D-AF58-08A5-381C3D09B074}"/>
                  </a:ext>
                </a:extLst>
              </p:cNvPr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421;p77">
                <a:extLst>
                  <a:ext uri="{FF2B5EF4-FFF2-40B4-BE49-F238E27FC236}">
                    <a16:creationId xmlns:a16="http://schemas.microsoft.com/office/drawing/2014/main" id="{9653D16A-01A9-046C-7429-090B021333CA}"/>
                  </a:ext>
                </a:extLst>
              </p:cNvPr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422;p77">
                <a:extLst>
                  <a:ext uri="{FF2B5EF4-FFF2-40B4-BE49-F238E27FC236}">
                    <a16:creationId xmlns:a16="http://schemas.microsoft.com/office/drawing/2014/main" id="{32AE6030-DC6D-E824-79EF-4EFC63D91434}"/>
                  </a:ext>
                </a:extLst>
              </p:cNvPr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423;p77">
                <a:extLst>
                  <a:ext uri="{FF2B5EF4-FFF2-40B4-BE49-F238E27FC236}">
                    <a16:creationId xmlns:a16="http://schemas.microsoft.com/office/drawing/2014/main" id="{9AF1F214-1CB7-C570-E973-804957ED6C8B}"/>
                  </a:ext>
                </a:extLst>
              </p:cNvPr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6AC38E1-5443-F4C0-5574-A3D40A1833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613" y="323593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07D6988-3CCE-B923-8540-524A2A9B1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663" y="3235936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95CA690-34BD-BE3E-F96E-DC0A2724F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0113" y="3235936"/>
              <a:ext cx="288000" cy="28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EA0520A-40F2-8754-448A-0A01850B544A}"/>
              </a:ext>
            </a:extLst>
          </p:cNvPr>
          <p:cNvSpPr txBox="1">
            <a:spLocks/>
          </p:cNvSpPr>
          <p:nvPr/>
        </p:nvSpPr>
        <p:spPr>
          <a:xfrm>
            <a:off x="360000" y="468000"/>
            <a:ext cx="7827902" cy="977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800" b="1" dirty="0">
                <a:solidFill>
                  <a:schemeClr val="accent3"/>
                </a:solidFill>
              </a:rPr>
              <a:t>What to do following an injury or illness – </a:t>
            </a:r>
            <a:br>
              <a:rPr lang="en-AU" sz="2800" b="1" dirty="0">
                <a:solidFill>
                  <a:schemeClr val="accent3"/>
                </a:solidFill>
              </a:rPr>
            </a:br>
            <a:r>
              <a:rPr lang="en-AU" sz="2800" dirty="0">
                <a:solidFill>
                  <a:schemeClr val="accent3"/>
                </a:solidFill>
              </a:rPr>
              <a:t>the rehabilitation and return to work process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A9BA-6171-1CC3-DF59-586F1D95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624D8216-4E56-3CA8-3D67-E07AA742F79D}"/>
              </a:ext>
            </a:extLst>
          </p:cNvPr>
          <p:cNvGrpSpPr/>
          <p:nvPr/>
        </p:nvGrpSpPr>
        <p:grpSpPr>
          <a:xfrm>
            <a:off x="719138" y="1741384"/>
            <a:ext cx="11038589" cy="1782552"/>
            <a:chOff x="719138" y="1741384"/>
            <a:chExt cx="11038589" cy="17825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B495E1-E303-3901-1504-A80FD05F4247}"/>
                </a:ext>
              </a:extLst>
            </p:cNvPr>
            <p:cNvGrpSpPr/>
            <p:nvPr/>
          </p:nvGrpSpPr>
          <p:grpSpPr>
            <a:xfrm>
              <a:off x="719138" y="1741384"/>
              <a:ext cx="2006957" cy="1639637"/>
              <a:chOff x="719138" y="4038904"/>
              <a:chExt cx="2006957" cy="1639637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B26B056-942C-5C51-0745-0208A52A720B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007687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E9C7CAE7-D2A8-CAC9-18C8-3A9F520961DD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F416787-F5FA-AA94-7C05-078BCDECE316}"/>
                </a:ext>
              </a:extLst>
            </p:cNvPr>
            <p:cNvSpPr/>
            <p:nvPr/>
          </p:nvSpPr>
          <p:spPr>
            <a:xfrm>
              <a:off x="719138" y="1741384"/>
              <a:ext cx="5122" cy="5106"/>
            </a:xfrm>
            <a:custGeom>
              <a:avLst/>
              <a:gdLst/>
              <a:ahLst/>
              <a:cxnLst/>
              <a:rect l="l" t="t" r="r" b="b"/>
              <a:pathLst>
                <a:path w="5122" h="5106"/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9C2EE7-0E90-17AD-3BDE-E736A2B07CB1}"/>
                </a:ext>
              </a:extLst>
            </p:cNvPr>
            <p:cNvGrpSpPr/>
            <p:nvPr/>
          </p:nvGrpSpPr>
          <p:grpSpPr>
            <a:xfrm>
              <a:off x="2905478" y="1741384"/>
              <a:ext cx="2006957" cy="1639637"/>
              <a:chOff x="719138" y="4038904"/>
              <a:chExt cx="2006957" cy="163963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3C26D730-6569-687A-BEF1-A3479321754C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9CAE53E-4576-E596-1E56-606CEB150B9A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F6DA9E-C7C6-7F6B-9AA6-B2C1B89B99BB}"/>
                </a:ext>
              </a:extLst>
            </p:cNvPr>
            <p:cNvGrpSpPr/>
            <p:nvPr/>
          </p:nvGrpSpPr>
          <p:grpSpPr>
            <a:xfrm>
              <a:off x="5091818" y="1741384"/>
              <a:ext cx="2006957" cy="1639637"/>
              <a:chOff x="719138" y="4038904"/>
              <a:chExt cx="2006957" cy="1639637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A961B25D-69A7-69C1-1535-EA66215C8C4C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A30C530-B75C-CB4A-3C0D-AFD771A409D6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0B8F04-2277-2D99-6326-1E0C45452D47}"/>
                </a:ext>
              </a:extLst>
            </p:cNvPr>
            <p:cNvGrpSpPr/>
            <p:nvPr/>
          </p:nvGrpSpPr>
          <p:grpSpPr>
            <a:xfrm>
              <a:off x="7278158" y="1741384"/>
              <a:ext cx="2006957" cy="1639637"/>
              <a:chOff x="719138" y="4038904"/>
              <a:chExt cx="2006957" cy="1639637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A3D8B9C-8C96-194A-C986-98CFEE81BD03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A12068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22A10E59-8415-8B01-01C9-AD87F9B99556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79531B2-63BE-BAB5-1C20-F4260F500206}"/>
                </a:ext>
              </a:extLst>
            </p:cNvPr>
            <p:cNvSpPr txBox="1"/>
            <p:nvPr/>
          </p:nvSpPr>
          <p:spPr>
            <a:xfrm>
              <a:off x="1208307" y="2831263"/>
              <a:ext cx="103874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 of </a:t>
              </a:r>
              <a:b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 or injury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1C160F-10F7-F603-8FA3-49018ED2DFF5}"/>
                </a:ext>
              </a:extLst>
            </p:cNvPr>
            <p:cNvSpPr txBox="1"/>
            <p:nvPr/>
          </p:nvSpPr>
          <p:spPr>
            <a:xfrm>
              <a:off x="3428021" y="2831263"/>
              <a:ext cx="96981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Rehabilitation </a:t>
              </a:r>
              <a:b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2C2745-1D04-47ED-8BEC-99FA8A94C756}"/>
                </a:ext>
              </a:extLst>
            </p:cNvPr>
            <p:cNvSpPr txBox="1"/>
            <p:nvPr/>
          </p:nvSpPr>
          <p:spPr>
            <a:xfrm>
              <a:off x="7857031" y="2831263"/>
              <a:ext cx="852798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and</a:t>
              </a:r>
              <a:b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plan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4B2E4E4-90CA-E3B5-ED7F-7F3A66EA543C}"/>
                </a:ext>
              </a:extLst>
            </p:cNvPr>
            <p:cNvSpPr txBox="1"/>
            <p:nvPr/>
          </p:nvSpPr>
          <p:spPr>
            <a:xfrm>
              <a:off x="5764754" y="2831263"/>
              <a:ext cx="66685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Returning</a:t>
              </a:r>
              <a:b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work</a:t>
              </a: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A53F7B2-2644-055A-9D28-CF61CA3C1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51" y="2023297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4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7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8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4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7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8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8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7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ABFDFCE4-5E70-7C96-8308-4A8B82485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101" y="2072772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1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4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5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15322A45-89B9-A388-3FAE-5B65868A2B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53879" y="2072772"/>
              <a:ext cx="659101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57 w 575"/>
                <a:gd name="T19" fmla="*/ 573 h 576"/>
                <a:gd name="T20" fmla="*/ 202 w 575"/>
                <a:gd name="T21" fmla="*/ 563 h 576"/>
                <a:gd name="T22" fmla="*/ 150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0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2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2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0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57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0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0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57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0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2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048BF906-A858-879F-0F35-E3E3D266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01" y="2072772"/>
              <a:ext cx="657956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60 w 575"/>
                <a:gd name="T19" fmla="*/ 573 h 576"/>
                <a:gd name="T20" fmla="*/ 202 w 575"/>
                <a:gd name="T21" fmla="*/ 563 h 576"/>
                <a:gd name="T22" fmla="*/ 152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3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5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F73CADA-A5CF-61BD-54C8-B721427C3095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8" y="3381020"/>
              <a:ext cx="11038589" cy="0"/>
            </a:xfrm>
            <a:prstGeom prst="straightConnector1">
              <a:avLst/>
            </a:prstGeom>
            <a:ln w="825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oogle Shape;13418;p86">
              <a:extLst>
                <a:ext uri="{FF2B5EF4-FFF2-40B4-BE49-F238E27FC236}">
                  <a16:creationId xmlns:a16="http://schemas.microsoft.com/office/drawing/2014/main" id="{71F6C479-78DC-5541-6436-0B3925169083}"/>
                </a:ext>
              </a:extLst>
            </p:cNvPr>
            <p:cNvGrpSpPr/>
            <p:nvPr/>
          </p:nvGrpSpPr>
          <p:grpSpPr>
            <a:xfrm>
              <a:off x="3721841" y="2192774"/>
              <a:ext cx="374223" cy="347701"/>
              <a:chOff x="6524150" y="1938725"/>
              <a:chExt cx="297725" cy="276625"/>
            </a:xfrm>
            <a:solidFill>
              <a:schemeClr val="tx1"/>
            </a:solidFill>
          </p:grpSpPr>
          <p:sp>
            <p:nvSpPr>
              <p:cNvPr id="72" name="Google Shape;13419;p86">
                <a:extLst>
                  <a:ext uri="{FF2B5EF4-FFF2-40B4-BE49-F238E27FC236}">
                    <a16:creationId xmlns:a16="http://schemas.microsoft.com/office/drawing/2014/main" id="{92D92181-CEF6-0D65-AB7B-101F88AF6A0E}"/>
                  </a:ext>
                </a:extLst>
              </p:cNvPr>
              <p:cNvSpPr/>
              <p:nvPr/>
            </p:nvSpPr>
            <p:spPr>
              <a:xfrm>
                <a:off x="6524150" y="2025375"/>
                <a:ext cx="29772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599" extrusionOk="0">
                    <a:moveTo>
                      <a:pt x="9767" y="2079"/>
                    </a:moveTo>
                    <a:lnTo>
                      <a:pt x="9767" y="5198"/>
                    </a:lnTo>
                    <a:cubicBezTo>
                      <a:pt x="9735" y="5041"/>
                      <a:pt x="9672" y="4915"/>
                      <a:pt x="9546" y="4789"/>
                    </a:cubicBezTo>
                    <a:lnTo>
                      <a:pt x="7813" y="3056"/>
                    </a:lnTo>
                    <a:cubicBezTo>
                      <a:pt x="7624" y="2867"/>
                      <a:pt x="7341" y="2741"/>
                      <a:pt x="7057" y="2741"/>
                    </a:cubicBezTo>
                    <a:lnTo>
                      <a:pt x="6018" y="2741"/>
                    </a:lnTo>
                    <a:cubicBezTo>
                      <a:pt x="5923" y="2741"/>
                      <a:pt x="5797" y="2836"/>
                      <a:pt x="5734" y="2930"/>
                    </a:cubicBezTo>
                    <a:lnTo>
                      <a:pt x="5482" y="3403"/>
                    </a:lnTo>
                    <a:cubicBezTo>
                      <a:pt x="5293" y="3812"/>
                      <a:pt x="4883" y="4001"/>
                      <a:pt x="4505" y="4001"/>
                    </a:cubicBezTo>
                    <a:lnTo>
                      <a:pt x="5356" y="2269"/>
                    </a:lnTo>
                    <a:cubicBezTo>
                      <a:pt x="5419" y="2143"/>
                      <a:pt x="5576" y="2079"/>
                      <a:pt x="5671" y="2079"/>
                    </a:cubicBezTo>
                    <a:close/>
                    <a:moveTo>
                      <a:pt x="1418" y="2079"/>
                    </a:moveTo>
                    <a:lnTo>
                      <a:pt x="1418" y="5545"/>
                    </a:lnTo>
                    <a:lnTo>
                      <a:pt x="725" y="5545"/>
                    </a:lnTo>
                    <a:lnTo>
                      <a:pt x="725" y="2079"/>
                    </a:lnTo>
                    <a:close/>
                    <a:moveTo>
                      <a:pt x="11153" y="2079"/>
                    </a:moveTo>
                    <a:lnTo>
                      <a:pt x="11153" y="5545"/>
                    </a:lnTo>
                    <a:lnTo>
                      <a:pt x="10460" y="5545"/>
                    </a:lnTo>
                    <a:lnTo>
                      <a:pt x="10460" y="2079"/>
                    </a:lnTo>
                    <a:close/>
                    <a:moveTo>
                      <a:pt x="6931" y="630"/>
                    </a:moveTo>
                    <a:cubicBezTo>
                      <a:pt x="6774" y="1008"/>
                      <a:pt x="6427" y="1323"/>
                      <a:pt x="5955" y="1323"/>
                    </a:cubicBezTo>
                    <a:lnTo>
                      <a:pt x="5671" y="1323"/>
                    </a:lnTo>
                    <a:cubicBezTo>
                      <a:pt x="5293" y="1323"/>
                      <a:pt x="4946" y="1575"/>
                      <a:pt x="4726" y="1922"/>
                    </a:cubicBezTo>
                    <a:lnTo>
                      <a:pt x="3655" y="4064"/>
                    </a:lnTo>
                    <a:cubicBezTo>
                      <a:pt x="3623" y="4127"/>
                      <a:pt x="3623" y="4253"/>
                      <a:pt x="3655" y="4316"/>
                    </a:cubicBezTo>
                    <a:cubicBezTo>
                      <a:pt x="3718" y="4411"/>
                      <a:pt x="3781" y="4474"/>
                      <a:pt x="3875" y="4537"/>
                    </a:cubicBezTo>
                    <a:cubicBezTo>
                      <a:pt x="4088" y="4627"/>
                      <a:pt x="4310" y="4670"/>
                      <a:pt x="4532" y="4670"/>
                    </a:cubicBezTo>
                    <a:cubicBezTo>
                      <a:pt x="5165" y="4670"/>
                      <a:pt x="5785" y="4316"/>
                      <a:pt x="6112" y="3686"/>
                    </a:cubicBezTo>
                    <a:lnTo>
                      <a:pt x="6238" y="3434"/>
                    </a:lnTo>
                    <a:lnTo>
                      <a:pt x="7026" y="3434"/>
                    </a:lnTo>
                    <a:cubicBezTo>
                      <a:pt x="7089" y="3434"/>
                      <a:pt x="7215" y="3466"/>
                      <a:pt x="7246" y="3529"/>
                    </a:cubicBezTo>
                    <a:lnTo>
                      <a:pt x="8979" y="5261"/>
                    </a:lnTo>
                    <a:cubicBezTo>
                      <a:pt x="9137" y="5419"/>
                      <a:pt x="9137" y="5545"/>
                      <a:pt x="9105" y="5640"/>
                    </a:cubicBezTo>
                    <a:cubicBezTo>
                      <a:pt x="9105" y="5671"/>
                      <a:pt x="9042" y="5829"/>
                      <a:pt x="8885" y="5860"/>
                    </a:cubicBezTo>
                    <a:lnTo>
                      <a:pt x="5576" y="6805"/>
                    </a:lnTo>
                    <a:cubicBezTo>
                      <a:pt x="5543" y="6814"/>
                      <a:pt x="5507" y="6818"/>
                      <a:pt x="5470" y="6818"/>
                    </a:cubicBezTo>
                    <a:cubicBezTo>
                      <a:pt x="5371" y="6818"/>
                      <a:pt x="5268" y="6788"/>
                      <a:pt x="5198" y="6742"/>
                    </a:cubicBezTo>
                    <a:lnTo>
                      <a:pt x="4096" y="5640"/>
                    </a:lnTo>
                    <a:cubicBezTo>
                      <a:pt x="4033" y="5545"/>
                      <a:pt x="3938" y="5514"/>
                      <a:pt x="3875" y="5514"/>
                    </a:cubicBezTo>
                    <a:lnTo>
                      <a:pt x="2111" y="5514"/>
                    </a:lnTo>
                    <a:lnTo>
                      <a:pt x="2111" y="2048"/>
                    </a:lnTo>
                    <a:lnTo>
                      <a:pt x="2741" y="2048"/>
                    </a:lnTo>
                    <a:cubicBezTo>
                      <a:pt x="3119" y="2048"/>
                      <a:pt x="3466" y="1796"/>
                      <a:pt x="3686" y="1449"/>
                    </a:cubicBezTo>
                    <a:lnTo>
                      <a:pt x="4001" y="819"/>
                    </a:lnTo>
                    <a:cubicBezTo>
                      <a:pt x="4064" y="693"/>
                      <a:pt x="4190" y="630"/>
                      <a:pt x="4316" y="630"/>
                    </a:cubicBezTo>
                    <a:close/>
                    <a:moveTo>
                      <a:pt x="4316" y="0"/>
                    </a:moveTo>
                    <a:cubicBezTo>
                      <a:pt x="3907" y="0"/>
                      <a:pt x="3560" y="221"/>
                      <a:pt x="3371" y="599"/>
                    </a:cubicBezTo>
                    <a:lnTo>
                      <a:pt x="3056" y="1229"/>
                    </a:lnTo>
                    <a:cubicBezTo>
                      <a:pt x="2962" y="1323"/>
                      <a:pt x="2836" y="1418"/>
                      <a:pt x="2741" y="1418"/>
                    </a:cubicBezTo>
                    <a:lnTo>
                      <a:pt x="378" y="1418"/>
                    </a:lnTo>
                    <a:cubicBezTo>
                      <a:pt x="158" y="1418"/>
                      <a:pt x="0" y="1575"/>
                      <a:pt x="0" y="1764"/>
                    </a:cubicBezTo>
                    <a:lnTo>
                      <a:pt x="0" y="5955"/>
                    </a:lnTo>
                    <a:cubicBezTo>
                      <a:pt x="0" y="6144"/>
                      <a:pt x="158" y="6301"/>
                      <a:pt x="378" y="6301"/>
                    </a:cubicBezTo>
                    <a:lnTo>
                      <a:pt x="3718" y="6301"/>
                    </a:lnTo>
                    <a:lnTo>
                      <a:pt x="4694" y="7278"/>
                    </a:lnTo>
                    <a:cubicBezTo>
                      <a:pt x="4894" y="7477"/>
                      <a:pt x="5139" y="7598"/>
                      <a:pt x="5410" y="7598"/>
                    </a:cubicBezTo>
                    <a:cubicBezTo>
                      <a:pt x="5525" y="7598"/>
                      <a:pt x="5644" y="7577"/>
                      <a:pt x="5766" y="7530"/>
                    </a:cubicBezTo>
                    <a:lnTo>
                      <a:pt x="9074" y="6553"/>
                    </a:lnTo>
                    <a:cubicBezTo>
                      <a:pt x="9263" y="6522"/>
                      <a:pt x="9420" y="6396"/>
                      <a:pt x="9578" y="6238"/>
                    </a:cubicBezTo>
                    <a:lnTo>
                      <a:pt x="11562" y="6238"/>
                    </a:lnTo>
                    <a:cubicBezTo>
                      <a:pt x="11751" y="6238"/>
                      <a:pt x="11909" y="6081"/>
                      <a:pt x="11909" y="5892"/>
                    </a:cubicBezTo>
                    <a:lnTo>
                      <a:pt x="11909" y="1733"/>
                    </a:lnTo>
                    <a:cubicBezTo>
                      <a:pt x="11877" y="1544"/>
                      <a:pt x="11720" y="1386"/>
                      <a:pt x="11499" y="1386"/>
                    </a:cubicBezTo>
                    <a:lnTo>
                      <a:pt x="7341" y="1386"/>
                    </a:lnTo>
                    <a:cubicBezTo>
                      <a:pt x="7561" y="1103"/>
                      <a:pt x="7687" y="693"/>
                      <a:pt x="7687" y="347"/>
                    </a:cubicBezTo>
                    <a:cubicBezTo>
                      <a:pt x="7687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13420;p86">
                <a:extLst>
                  <a:ext uri="{FF2B5EF4-FFF2-40B4-BE49-F238E27FC236}">
                    <a16:creationId xmlns:a16="http://schemas.microsoft.com/office/drawing/2014/main" id="{C0192A83-D717-D378-5ECA-904CCADB7ECC}"/>
                  </a:ext>
                </a:extLst>
              </p:cNvPr>
              <p:cNvSpPr/>
              <p:nvPr/>
            </p:nvSpPr>
            <p:spPr>
              <a:xfrm>
                <a:off x="6664325" y="1938725"/>
                <a:ext cx="173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734" extrusionOk="0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lnTo>
                      <a:pt x="1" y="1355"/>
                    </a:lnTo>
                    <a:cubicBezTo>
                      <a:pt x="1" y="1576"/>
                      <a:pt x="159" y="1733"/>
                      <a:pt x="348" y="1733"/>
                    </a:cubicBezTo>
                    <a:cubicBezTo>
                      <a:pt x="537" y="1733"/>
                      <a:pt x="694" y="1576"/>
                      <a:pt x="694" y="1355"/>
                    </a:cubicBezTo>
                    <a:lnTo>
                      <a:pt x="694" y="347"/>
                    </a:lnTo>
                    <a:cubicBezTo>
                      <a:pt x="694" y="158"/>
                      <a:pt x="537" y="1"/>
                      <a:pt x="3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421;p86">
                <a:extLst>
                  <a:ext uri="{FF2B5EF4-FFF2-40B4-BE49-F238E27FC236}">
                    <a16:creationId xmlns:a16="http://schemas.microsoft.com/office/drawing/2014/main" id="{9999407C-F87F-EDD8-A026-F309BED1A4AC}"/>
                  </a:ext>
                </a:extLst>
              </p:cNvPr>
              <p:cNvSpPr/>
              <p:nvPr/>
            </p:nvSpPr>
            <p:spPr>
              <a:xfrm>
                <a:off x="6594250" y="1972800"/>
                <a:ext cx="3545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1" extrusionOk="0">
                    <a:moveTo>
                      <a:pt x="374" y="0"/>
                    </a:moveTo>
                    <a:cubicBezTo>
                      <a:pt x="291" y="0"/>
                      <a:pt x="205" y="40"/>
                      <a:pt x="126" y="118"/>
                    </a:cubicBezTo>
                    <a:cubicBezTo>
                      <a:pt x="0" y="244"/>
                      <a:pt x="0" y="496"/>
                      <a:pt x="126" y="591"/>
                    </a:cubicBezTo>
                    <a:lnTo>
                      <a:pt x="819" y="1316"/>
                    </a:lnTo>
                    <a:cubicBezTo>
                      <a:pt x="882" y="1379"/>
                      <a:pt x="969" y="1410"/>
                      <a:pt x="1055" y="1410"/>
                    </a:cubicBezTo>
                    <a:cubicBezTo>
                      <a:pt x="1142" y="1410"/>
                      <a:pt x="1229" y="1379"/>
                      <a:pt x="1292" y="1316"/>
                    </a:cubicBezTo>
                    <a:cubicBezTo>
                      <a:pt x="1418" y="1190"/>
                      <a:pt x="1418" y="969"/>
                      <a:pt x="1292" y="843"/>
                    </a:cubicBezTo>
                    <a:lnTo>
                      <a:pt x="599" y="118"/>
                    </a:lnTo>
                    <a:cubicBezTo>
                      <a:pt x="536" y="40"/>
                      <a:pt x="457" y="0"/>
                      <a:pt x="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422;p86">
                <a:extLst>
                  <a:ext uri="{FF2B5EF4-FFF2-40B4-BE49-F238E27FC236}">
                    <a16:creationId xmlns:a16="http://schemas.microsoft.com/office/drawing/2014/main" id="{0A346F8F-E718-406B-89F4-75391BD9CDAF}"/>
                  </a:ext>
                </a:extLst>
              </p:cNvPr>
              <p:cNvSpPr/>
              <p:nvPr/>
            </p:nvSpPr>
            <p:spPr>
              <a:xfrm>
                <a:off x="6715525" y="1972800"/>
                <a:ext cx="354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1" extrusionOk="0">
                    <a:moveTo>
                      <a:pt x="1056" y="0"/>
                    </a:moveTo>
                    <a:cubicBezTo>
                      <a:pt x="970" y="0"/>
                      <a:pt x="883" y="40"/>
                      <a:pt x="820" y="118"/>
                    </a:cubicBezTo>
                    <a:lnTo>
                      <a:pt x="127" y="843"/>
                    </a:lnTo>
                    <a:cubicBezTo>
                      <a:pt x="1" y="969"/>
                      <a:pt x="1" y="1190"/>
                      <a:pt x="127" y="1316"/>
                    </a:cubicBezTo>
                    <a:cubicBezTo>
                      <a:pt x="174" y="1379"/>
                      <a:pt x="261" y="1410"/>
                      <a:pt x="351" y="1410"/>
                    </a:cubicBezTo>
                    <a:cubicBezTo>
                      <a:pt x="442" y="1410"/>
                      <a:pt x="536" y="1379"/>
                      <a:pt x="599" y="1316"/>
                    </a:cubicBezTo>
                    <a:lnTo>
                      <a:pt x="1293" y="591"/>
                    </a:lnTo>
                    <a:cubicBezTo>
                      <a:pt x="1419" y="496"/>
                      <a:pt x="1419" y="244"/>
                      <a:pt x="1293" y="118"/>
                    </a:cubicBezTo>
                    <a:cubicBezTo>
                      <a:pt x="1230" y="40"/>
                      <a:pt x="1143" y="0"/>
                      <a:pt x="1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13333;p86">
              <a:extLst>
                <a:ext uri="{FF2B5EF4-FFF2-40B4-BE49-F238E27FC236}">
                  <a16:creationId xmlns:a16="http://schemas.microsoft.com/office/drawing/2014/main" id="{ADDF96BD-09BA-823E-EC23-52022C518C8B}"/>
                </a:ext>
              </a:extLst>
            </p:cNvPr>
            <p:cNvGrpSpPr/>
            <p:nvPr/>
          </p:nvGrpSpPr>
          <p:grpSpPr>
            <a:xfrm>
              <a:off x="8139831" y="2204889"/>
              <a:ext cx="375228" cy="371300"/>
              <a:chOff x="1049375" y="2318350"/>
              <a:chExt cx="298525" cy="295400"/>
            </a:xfrm>
            <a:solidFill>
              <a:srgbClr val="A12068"/>
            </a:solidFill>
          </p:grpSpPr>
          <p:sp>
            <p:nvSpPr>
              <p:cNvPr id="68" name="Google Shape;13334;p86">
                <a:extLst>
                  <a:ext uri="{FF2B5EF4-FFF2-40B4-BE49-F238E27FC236}">
                    <a16:creationId xmlns:a16="http://schemas.microsoft.com/office/drawing/2014/main" id="{AE4DCF20-79B0-D0AE-1A7A-1529EB1712E8}"/>
                  </a:ext>
                </a:extLst>
              </p:cNvPr>
              <p:cNvSpPr/>
              <p:nvPr/>
            </p:nvSpPr>
            <p:spPr>
              <a:xfrm>
                <a:off x="1101350" y="2492325"/>
                <a:ext cx="701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335;p86">
                <a:extLst>
                  <a:ext uri="{FF2B5EF4-FFF2-40B4-BE49-F238E27FC236}">
                    <a16:creationId xmlns:a16="http://schemas.microsoft.com/office/drawing/2014/main" id="{C02B6017-C92A-A249-44B4-F03789E069EB}"/>
                  </a:ext>
                </a:extLst>
              </p:cNvPr>
              <p:cNvSpPr/>
              <p:nvPr/>
            </p:nvSpPr>
            <p:spPr>
              <a:xfrm>
                <a:off x="1101350" y="2440525"/>
                <a:ext cx="701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336;p86">
                <a:extLst>
                  <a:ext uri="{FF2B5EF4-FFF2-40B4-BE49-F238E27FC236}">
                    <a16:creationId xmlns:a16="http://schemas.microsoft.com/office/drawing/2014/main" id="{164FB237-95E9-D38A-BE36-264562B233D6}"/>
                  </a:ext>
                </a:extLst>
              </p:cNvPr>
              <p:cNvSpPr/>
              <p:nvPr/>
            </p:nvSpPr>
            <p:spPr>
              <a:xfrm>
                <a:off x="1101350" y="2388550"/>
                <a:ext cx="70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337;p86">
                <a:extLst>
                  <a:ext uri="{FF2B5EF4-FFF2-40B4-BE49-F238E27FC236}">
                    <a16:creationId xmlns:a16="http://schemas.microsoft.com/office/drawing/2014/main" id="{45A6CEE3-ADB9-B45B-79A1-B37F22FEE6EE}"/>
                  </a:ext>
                </a:extLst>
              </p:cNvPr>
              <p:cNvSpPr/>
              <p:nvPr/>
            </p:nvSpPr>
            <p:spPr>
              <a:xfrm>
                <a:off x="1049375" y="2318350"/>
                <a:ext cx="29852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13002;p85">
              <a:extLst>
                <a:ext uri="{FF2B5EF4-FFF2-40B4-BE49-F238E27FC236}">
                  <a16:creationId xmlns:a16="http://schemas.microsoft.com/office/drawing/2014/main" id="{DFFF2257-DA55-0B12-38A1-E7DAD1C42E7F}"/>
                </a:ext>
              </a:extLst>
            </p:cNvPr>
            <p:cNvSpPr/>
            <p:nvPr/>
          </p:nvSpPr>
          <p:spPr>
            <a:xfrm>
              <a:off x="1595536" y="2169462"/>
              <a:ext cx="367776" cy="366769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5860" y="662"/>
                  </a:moveTo>
                  <a:cubicBezTo>
                    <a:pt x="6080" y="662"/>
                    <a:pt x="6238" y="851"/>
                    <a:pt x="6238" y="1040"/>
                  </a:cubicBezTo>
                  <a:lnTo>
                    <a:pt x="6238" y="1386"/>
                  </a:lnTo>
                  <a:lnTo>
                    <a:pt x="756" y="1386"/>
                  </a:lnTo>
                  <a:lnTo>
                    <a:pt x="756" y="1040"/>
                  </a:lnTo>
                  <a:cubicBezTo>
                    <a:pt x="725" y="851"/>
                    <a:pt x="882" y="662"/>
                    <a:pt x="1071" y="662"/>
                  </a:cubicBezTo>
                  <a:close/>
                  <a:moveTo>
                    <a:pt x="6175" y="2048"/>
                  </a:moveTo>
                  <a:lnTo>
                    <a:pt x="6175" y="3686"/>
                  </a:lnTo>
                  <a:cubicBezTo>
                    <a:pt x="5639" y="3686"/>
                    <a:pt x="5198" y="4096"/>
                    <a:pt x="5198" y="4663"/>
                  </a:cubicBezTo>
                  <a:cubicBezTo>
                    <a:pt x="4820" y="4694"/>
                    <a:pt x="4505" y="4883"/>
                    <a:pt x="4348" y="5261"/>
                  </a:cubicBezTo>
                  <a:lnTo>
                    <a:pt x="3592" y="4505"/>
                  </a:lnTo>
                  <a:cubicBezTo>
                    <a:pt x="3403" y="4300"/>
                    <a:pt x="3135" y="4198"/>
                    <a:pt x="2867" y="4198"/>
                  </a:cubicBezTo>
                  <a:cubicBezTo>
                    <a:pt x="2599" y="4198"/>
                    <a:pt x="2331" y="4300"/>
                    <a:pt x="2142" y="4505"/>
                  </a:cubicBezTo>
                  <a:cubicBezTo>
                    <a:pt x="1733" y="4883"/>
                    <a:pt x="1733" y="5576"/>
                    <a:pt x="2142" y="5954"/>
                  </a:cubicBezTo>
                  <a:lnTo>
                    <a:pt x="4505" y="8317"/>
                  </a:lnTo>
                  <a:lnTo>
                    <a:pt x="4316" y="8317"/>
                  </a:lnTo>
                  <a:cubicBezTo>
                    <a:pt x="3875" y="8317"/>
                    <a:pt x="3466" y="8601"/>
                    <a:pt x="3308" y="9042"/>
                  </a:cubicBezTo>
                  <a:lnTo>
                    <a:pt x="725" y="9042"/>
                  </a:lnTo>
                  <a:lnTo>
                    <a:pt x="725" y="8979"/>
                  </a:lnTo>
                  <a:lnTo>
                    <a:pt x="725" y="2048"/>
                  </a:lnTo>
                  <a:close/>
                  <a:moveTo>
                    <a:pt x="7640" y="3907"/>
                  </a:moveTo>
                  <a:cubicBezTo>
                    <a:pt x="7727" y="3907"/>
                    <a:pt x="7813" y="3938"/>
                    <a:pt x="7876" y="4001"/>
                  </a:cubicBezTo>
                  <a:lnTo>
                    <a:pt x="8664" y="4789"/>
                  </a:lnTo>
                  <a:cubicBezTo>
                    <a:pt x="9325" y="5450"/>
                    <a:pt x="9861" y="6238"/>
                    <a:pt x="10113" y="7026"/>
                  </a:cubicBezTo>
                  <a:lnTo>
                    <a:pt x="7530" y="9609"/>
                  </a:lnTo>
                  <a:lnTo>
                    <a:pt x="4222" y="9609"/>
                  </a:lnTo>
                  <a:cubicBezTo>
                    <a:pt x="4033" y="9609"/>
                    <a:pt x="3875" y="9451"/>
                    <a:pt x="3875" y="9262"/>
                  </a:cubicBezTo>
                  <a:cubicBezTo>
                    <a:pt x="3875" y="9073"/>
                    <a:pt x="4033" y="8916"/>
                    <a:pt x="4222" y="8916"/>
                  </a:cubicBezTo>
                  <a:lnTo>
                    <a:pt x="5230" y="8916"/>
                  </a:lnTo>
                  <a:cubicBezTo>
                    <a:pt x="5387" y="8916"/>
                    <a:pt x="5513" y="8821"/>
                    <a:pt x="5545" y="8695"/>
                  </a:cubicBezTo>
                  <a:cubicBezTo>
                    <a:pt x="5608" y="8601"/>
                    <a:pt x="5608" y="8443"/>
                    <a:pt x="5482" y="8349"/>
                  </a:cubicBezTo>
                  <a:lnTo>
                    <a:pt x="2520" y="5387"/>
                  </a:lnTo>
                  <a:cubicBezTo>
                    <a:pt x="2394" y="5293"/>
                    <a:pt x="2394" y="5041"/>
                    <a:pt x="2520" y="4915"/>
                  </a:cubicBezTo>
                  <a:cubicBezTo>
                    <a:pt x="2583" y="4868"/>
                    <a:pt x="2670" y="4844"/>
                    <a:pt x="2757" y="4844"/>
                  </a:cubicBezTo>
                  <a:cubicBezTo>
                    <a:pt x="2843" y="4844"/>
                    <a:pt x="2930" y="4868"/>
                    <a:pt x="2993" y="4915"/>
                  </a:cubicBezTo>
                  <a:lnTo>
                    <a:pt x="4442" y="6395"/>
                  </a:lnTo>
                  <a:lnTo>
                    <a:pt x="5450" y="7372"/>
                  </a:lnTo>
                  <a:cubicBezTo>
                    <a:pt x="5498" y="7435"/>
                    <a:pt x="5584" y="7467"/>
                    <a:pt x="5675" y="7467"/>
                  </a:cubicBezTo>
                  <a:cubicBezTo>
                    <a:pt x="5765" y="7467"/>
                    <a:pt x="5860" y="7435"/>
                    <a:pt x="5923" y="7372"/>
                  </a:cubicBezTo>
                  <a:cubicBezTo>
                    <a:pt x="6017" y="7246"/>
                    <a:pt x="6017" y="7026"/>
                    <a:pt x="5923" y="6900"/>
                  </a:cubicBezTo>
                  <a:lnTo>
                    <a:pt x="4915" y="5923"/>
                  </a:lnTo>
                  <a:cubicBezTo>
                    <a:pt x="4820" y="5797"/>
                    <a:pt x="4820" y="5545"/>
                    <a:pt x="4915" y="5450"/>
                  </a:cubicBezTo>
                  <a:cubicBezTo>
                    <a:pt x="4978" y="5387"/>
                    <a:pt x="5072" y="5356"/>
                    <a:pt x="5163" y="5356"/>
                  </a:cubicBezTo>
                  <a:cubicBezTo>
                    <a:pt x="5253" y="5356"/>
                    <a:pt x="5340" y="5387"/>
                    <a:pt x="5387" y="5450"/>
                  </a:cubicBezTo>
                  <a:lnTo>
                    <a:pt x="6396" y="6427"/>
                  </a:lnTo>
                  <a:cubicBezTo>
                    <a:pt x="6443" y="6490"/>
                    <a:pt x="6529" y="6522"/>
                    <a:pt x="6620" y="6522"/>
                  </a:cubicBezTo>
                  <a:cubicBezTo>
                    <a:pt x="6711" y="6522"/>
                    <a:pt x="6805" y="6490"/>
                    <a:pt x="6868" y="6427"/>
                  </a:cubicBezTo>
                  <a:cubicBezTo>
                    <a:pt x="6963" y="6301"/>
                    <a:pt x="6963" y="6080"/>
                    <a:pt x="6868" y="5954"/>
                  </a:cubicBezTo>
                  <a:lnTo>
                    <a:pt x="5860" y="4978"/>
                  </a:lnTo>
                  <a:cubicBezTo>
                    <a:pt x="5765" y="4852"/>
                    <a:pt x="5765" y="4631"/>
                    <a:pt x="5860" y="4505"/>
                  </a:cubicBezTo>
                  <a:cubicBezTo>
                    <a:pt x="5923" y="4442"/>
                    <a:pt x="6017" y="4411"/>
                    <a:pt x="6108" y="4411"/>
                  </a:cubicBezTo>
                  <a:cubicBezTo>
                    <a:pt x="6199" y="4411"/>
                    <a:pt x="6285" y="4442"/>
                    <a:pt x="6333" y="4505"/>
                  </a:cubicBezTo>
                  <a:lnTo>
                    <a:pt x="7341" y="5482"/>
                  </a:lnTo>
                  <a:cubicBezTo>
                    <a:pt x="7388" y="5545"/>
                    <a:pt x="7475" y="5576"/>
                    <a:pt x="7565" y="5576"/>
                  </a:cubicBezTo>
                  <a:cubicBezTo>
                    <a:pt x="7656" y="5576"/>
                    <a:pt x="7750" y="5545"/>
                    <a:pt x="7813" y="5482"/>
                  </a:cubicBezTo>
                  <a:cubicBezTo>
                    <a:pt x="7908" y="5356"/>
                    <a:pt x="7908" y="5135"/>
                    <a:pt x="7813" y="5009"/>
                  </a:cubicBezTo>
                  <a:lnTo>
                    <a:pt x="7341" y="4537"/>
                  </a:lnTo>
                  <a:cubicBezTo>
                    <a:pt x="7278" y="4348"/>
                    <a:pt x="7278" y="4096"/>
                    <a:pt x="7404" y="4001"/>
                  </a:cubicBezTo>
                  <a:cubicBezTo>
                    <a:pt x="7467" y="3938"/>
                    <a:pt x="7553" y="3907"/>
                    <a:pt x="7640" y="3907"/>
                  </a:cubicBezTo>
                  <a:close/>
                  <a:moveTo>
                    <a:pt x="10554" y="7624"/>
                  </a:moveTo>
                  <a:lnTo>
                    <a:pt x="10806" y="7845"/>
                  </a:lnTo>
                  <a:cubicBezTo>
                    <a:pt x="10964" y="8002"/>
                    <a:pt x="10964" y="8191"/>
                    <a:pt x="10806" y="8317"/>
                  </a:cubicBezTo>
                  <a:lnTo>
                    <a:pt x="8853" y="10239"/>
                  </a:lnTo>
                  <a:cubicBezTo>
                    <a:pt x="8806" y="10302"/>
                    <a:pt x="8719" y="10334"/>
                    <a:pt x="8628" y="10334"/>
                  </a:cubicBezTo>
                  <a:cubicBezTo>
                    <a:pt x="8538" y="10334"/>
                    <a:pt x="8443" y="10302"/>
                    <a:pt x="8380" y="10239"/>
                  </a:cubicBezTo>
                  <a:lnTo>
                    <a:pt x="8160" y="10019"/>
                  </a:lnTo>
                  <a:lnTo>
                    <a:pt x="10554" y="7624"/>
                  </a:lnTo>
                  <a:close/>
                  <a:moveTo>
                    <a:pt x="3277" y="9672"/>
                  </a:moveTo>
                  <a:cubicBezTo>
                    <a:pt x="3434" y="10050"/>
                    <a:pt x="3781" y="10334"/>
                    <a:pt x="4222" y="10334"/>
                  </a:cubicBezTo>
                  <a:lnTo>
                    <a:pt x="6143" y="10334"/>
                  </a:lnTo>
                  <a:lnTo>
                    <a:pt x="6143" y="10680"/>
                  </a:lnTo>
                  <a:lnTo>
                    <a:pt x="6175" y="10680"/>
                  </a:lnTo>
                  <a:cubicBezTo>
                    <a:pt x="6175" y="10869"/>
                    <a:pt x="6017" y="11027"/>
                    <a:pt x="5828" y="11027"/>
                  </a:cubicBezTo>
                  <a:lnTo>
                    <a:pt x="1040" y="11027"/>
                  </a:lnTo>
                  <a:cubicBezTo>
                    <a:pt x="819" y="11027"/>
                    <a:pt x="662" y="10869"/>
                    <a:pt x="662" y="10680"/>
                  </a:cubicBezTo>
                  <a:lnTo>
                    <a:pt x="662" y="9672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40" y="11657"/>
                  </a:cubicBezTo>
                  <a:lnTo>
                    <a:pt x="5828" y="11657"/>
                  </a:lnTo>
                  <a:cubicBezTo>
                    <a:pt x="6396" y="11657"/>
                    <a:pt x="6868" y="11184"/>
                    <a:pt x="6868" y="10649"/>
                  </a:cubicBezTo>
                  <a:lnTo>
                    <a:pt x="6868" y="10334"/>
                  </a:lnTo>
                  <a:lnTo>
                    <a:pt x="7467" y="10334"/>
                  </a:lnTo>
                  <a:lnTo>
                    <a:pt x="7876" y="10775"/>
                  </a:lnTo>
                  <a:cubicBezTo>
                    <a:pt x="8081" y="10964"/>
                    <a:pt x="8349" y="11058"/>
                    <a:pt x="8613" y="11058"/>
                  </a:cubicBezTo>
                  <a:cubicBezTo>
                    <a:pt x="8877" y="11058"/>
                    <a:pt x="9136" y="10964"/>
                    <a:pt x="9325" y="10775"/>
                  </a:cubicBezTo>
                  <a:lnTo>
                    <a:pt x="11279" y="8821"/>
                  </a:lnTo>
                  <a:cubicBezTo>
                    <a:pt x="11688" y="8443"/>
                    <a:pt x="11688" y="7782"/>
                    <a:pt x="11310" y="7372"/>
                  </a:cubicBezTo>
                  <a:lnTo>
                    <a:pt x="10869" y="6931"/>
                  </a:lnTo>
                  <a:cubicBezTo>
                    <a:pt x="10554" y="6080"/>
                    <a:pt x="10082" y="5261"/>
                    <a:pt x="9420" y="4505"/>
                  </a:cubicBezTo>
                  <a:lnTo>
                    <a:pt x="8380" y="3466"/>
                  </a:lnTo>
                  <a:cubicBezTo>
                    <a:pt x="8191" y="3277"/>
                    <a:pt x="7931" y="3182"/>
                    <a:pt x="7668" y="3182"/>
                  </a:cubicBezTo>
                  <a:cubicBezTo>
                    <a:pt x="7404" y="3182"/>
                    <a:pt x="7136" y="3277"/>
                    <a:pt x="6931" y="3466"/>
                  </a:cubicBezTo>
                  <a:lnTo>
                    <a:pt x="6868" y="3560"/>
                  </a:lnTo>
                  <a:lnTo>
                    <a:pt x="6868" y="1040"/>
                  </a:lnTo>
                  <a:cubicBezTo>
                    <a:pt x="6868" y="473"/>
                    <a:pt x="6396" y="0"/>
                    <a:pt x="58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9417;p77">
              <a:extLst>
                <a:ext uri="{FF2B5EF4-FFF2-40B4-BE49-F238E27FC236}">
                  <a16:creationId xmlns:a16="http://schemas.microsoft.com/office/drawing/2014/main" id="{CD89ABC1-9CA2-9EC7-C016-F4C91F426789}"/>
                </a:ext>
              </a:extLst>
            </p:cNvPr>
            <p:cNvGrpSpPr/>
            <p:nvPr/>
          </p:nvGrpSpPr>
          <p:grpSpPr>
            <a:xfrm>
              <a:off x="5918843" y="2199791"/>
              <a:ext cx="393142" cy="381497"/>
              <a:chOff x="-59481900" y="2290800"/>
              <a:chExt cx="319000" cy="309550"/>
            </a:xfrm>
            <a:solidFill>
              <a:schemeClr val="accent3"/>
            </a:solidFill>
          </p:grpSpPr>
          <p:sp>
            <p:nvSpPr>
              <p:cNvPr id="57" name="Google Shape;9418;p77">
                <a:extLst>
                  <a:ext uri="{FF2B5EF4-FFF2-40B4-BE49-F238E27FC236}">
                    <a16:creationId xmlns:a16="http://schemas.microsoft.com/office/drawing/2014/main" id="{CFA3895D-F023-CCE9-27B2-5A66EE77B0C8}"/>
                  </a:ext>
                </a:extLst>
              </p:cNvPr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419;p77">
                <a:extLst>
                  <a:ext uri="{FF2B5EF4-FFF2-40B4-BE49-F238E27FC236}">
                    <a16:creationId xmlns:a16="http://schemas.microsoft.com/office/drawing/2014/main" id="{C701E17F-106E-5144-FA20-12900F349F72}"/>
                  </a:ext>
                </a:extLst>
              </p:cNvPr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420;p77">
                <a:extLst>
                  <a:ext uri="{FF2B5EF4-FFF2-40B4-BE49-F238E27FC236}">
                    <a16:creationId xmlns:a16="http://schemas.microsoft.com/office/drawing/2014/main" id="{3A56957C-8A35-03F6-3D5B-04CA18E390DB}"/>
                  </a:ext>
                </a:extLst>
              </p:cNvPr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421;p77">
                <a:extLst>
                  <a:ext uri="{FF2B5EF4-FFF2-40B4-BE49-F238E27FC236}">
                    <a16:creationId xmlns:a16="http://schemas.microsoft.com/office/drawing/2014/main" id="{02C10A07-C6A4-9887-FC24-99724948D254}"/>
                  </a:ext>
                </a:extLst>
              </p:cNvPr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422;p77">
                <a:extLst>
                  <a:ext uri="{FF2B5EF4-FFF2-40B4-BE49-F238E27FC236}">
                    <a16:creationId xmlns:a16="http://schemas.microsoft.com/office/drawing/2014/main" id="{8FCE4B06-D29A-58BC-4C53-6BFE531A609C}"/>
                  </a:ext>
                </a:extLst>
              </p:cNvPr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423;p77">
                <a:extLst>
                  <a:ext uri="{FF2B5EF4-FFF2-40B4-BE49-F238E27FC236}">
                    <a16:creationId xmlns:a16="http://schemas.microsoft.com/office/drawing/2014/main" id="{0ADAE3FD-EB42-080F-486E-B9E41D3F8E83}"/>
                  </a:ext>
                </a:extLst>
              </p:cNvPr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E381907-3C98-B2B8-12B4-714B84FE80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613" y="323593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9E53D97-D856-764C-61F7-62EEB8F4A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663" y="3235936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F030488-7B01-EBA0-47D2-11E917D73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0113" y="3235936"/>
              <a:ext cx="288000" cy="28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E76FC5C-D3C4-4A91-A418-4F756270B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25463" y="3235936"/>
              <a:ext cx="288000" cy="288000"/>
            </a:xfrm>
            <a:prstGeom prst="ellipse">
              <a:avLst/>
            </a:prstGeom>
            <a:solidFill>
              <a:srgbClr val="A120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A4883F2-6FBC-2FD7-253A-BF87B2BAE8E6}"/>
              </a:ext>
            </a:extLst>
          </p:cNvPr>
          <p:cNvSpPr txBox="1">
            <a:spLocks/>
          </p:cNvSpPr>
          <p:nvPr/>
        </p:nvSpPr>
        <p:spPr>
          <a:xfrm>
            <a:off x="360000" y="468000"/>
            <a:ext cx="7827902" cy="977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800" b="1" dirty="0">
                <a:solidFill>
                  <a:schemeClr val="accent3"/>
                </a:solidFill>
              </a:rPr>
              <a:t>What to do following an injury or illness – </a:t>
            </a:r>
            <a:br>
              <a:rPr lang="en-AU" sz="2800" b="1" dirty="0">
                <a:solidFill>
                  <a:schemeClr val="accent3"/>
                </a:solidFill>
              </a:rPr>
            </a:br>
            <a:r>
              <a:rPr lang="en-AU" sz="2800" dirty="0">
                <a:solidFill>
                  <a:schemeClr val="accent3"/>
                </a:solidFill>
              </a:rPr>
              <a:t>the rehabilitation and return to work process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1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B5EA-F22A-E5A3-9051-49054D45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46B7B8-201F-E553-1649-4F851B76466D}"/>
              </a:ext>
            </a:extLst>
          </p:cNvPr>
          <p:cNvSpPr txBox="1"/>
          <p:nvPr/>
        </p:nvSpPr>
        <p:spPr>
          <a:xfrm>
            <a:off x="719138" y="3814382"/>
            <a:ext cx="6379638" cy="265114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16000" indent="-216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Seek a </a:t>
            </a:r>
            <a:r>
              <a:rPr lang="en-AU" sz="1700" b="1" dirty="0">
                <a:latin typeface="Arial" panose="020B0604020202020204" pitchFamily="34" charset="0"/>
                <a:cs typeface="Arial" panose="020B0604020202020204" pitchFamily="34" charset="0"/>
              </a:rPr>
              <a:t>medical clearance </a:t>
            </a:r>
            <a:r>
              <a:rPr lang="en-AU" sz="1700" dirty="0">
                <a:latin typeface="Arial" panose="020B0604020202020204" pitchFamily="34" charset="0"/>
                <a:cs typeface="Arial" panose="020B0604020202020204" pitchFamily="34" charset="0"/>
              </a:rPr>
              <a:t>certificate to manage workplace health and safety risks.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D0C831-C8BF-4033-B71C-4E724DBFE2C3}"/>
              </a:ext>
            </a:extLst>
          </p:cNvPr>
          <p:cNvGrpSpPr/>
          <p:nvPr/>
        </p:nvGrpSpPr>
        <p:grpSpPr>
          <a:xfrm>
            <a:off x="719138" y="1741384"/>
            <a:ext cx="11038589" cy="1782552"/>
            <a:chOff x="719138" y="1741384"/>
            <a:chExt cx="11038589" cy="17825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C61A54-941D-37D9-E04E-ECC0FA3AB4B4}"/>
                </a:ext>
              </a:extLst>
            </p:cNvPr>
            <p:cNvGrpSpPr/>
            <p:nvPr/>
          </p:nvGrpSpPr>
          <p:grpSpPr>
            <a:xfrm>
              <a:off x="9464500" y="1741384"/>
              <a:ext cx="2006957" cy="1639637"/>
              <a:chOff x="719138" y="4038904"/>
              <a:chExt cx="2006957" cy="1639637"/>
            </a:xfrm>
          </p:grpSpPr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19B96BA3-79A5-7E90-D19A-B535FF313929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F6861F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D3DFA0EC-542E-817B-3F33-83D79BEED952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5C9E2A7-A1DD-04D8-1087-F8E39A0685FD}"/>
                </a:ext>
              </a:extLst>
            </p:cNvPr>
            <p:cNvGrpSpPr/>
            <p:nvPr/>
          </p:nvGrpSpPr>
          <p:grpSpPr>
            <a:xfrm>
              <a:off x="719138" y="1741384"/>
              <a:ext cx="2006957" cy="1639637"/>
              <a:chOff x="719138" y="4038904"/>
              <a:chExt cx="2006957" cy="1639637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4E4F56D8-4740-2FE1-6333-858926FDB6AB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007687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00B78D44-F559-497E-0DA2-164DB9AA5588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62E4573-D962-A361-FF63-11CA9EE16EBC}"/>
                </a:ext>
              </a:extLst>
            </p:cNvPr>
            <p:cNvSpPr/>
            <p:nvPr/>
          </p:nvSpPr>
          <p:spPr>
            <a:xfrm>
              <a:off x="719138" y="1741384"/>
              <a:ext cx="5122" cy="5106"/>
            </a:xfrm>
            <a:custGeom>
              <a:avLst/>
              <a:gdLst/>
              <a:ahLst/>
              <a:cxnLst/>
              <a:rect l="l" t="t" r="r" b="b"/>
              <a:pathLst>
                <a:path w="5122" h="5106"/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836EC21-AC3B-107E-BFE8-79722F52FF46}"/>
                </a:ext>
              </a:extLst>
            </p:cNvPr>
            <p:cNvGrpSpPr/>
            <p:nvPr/>
          </p:nvGrpSpPr>
          <p:grpSpPr>
            <a:xfrm>
              <a:off x="2905478" y="1741384"/>
              <a:ext cx="2006957" cy="1639637"/>
              <a:chOff x="719138" y="4038904"/>
              <a:chExt cx="2006957" cy="1639637"/>
            </a:xfrm>
          </p:grpSpPr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BE91721-58CE-FEDA-D9D1-EC67DF487497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D9C050F-BB1C-25DE-479E-82839C9CFE58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B43349-8D69-A73D-1E45-5D1CD56A8A49}"/>
                </a:ext>
              </a:extLst>
            </p:cNvPr>
            <p:cNvGrpSpPr/>
            <p:nvPr/>
          </p:nvGrpSpPr>
          <p:grpSpPr>
            <a:xfrm>
              <a:off x="5091818" y="1741384"/>
              <a:ext cx="2006957" cy="1639637"/>
              <a:chOff x="719138" y="4038904"/>
              <a:chExt cx="2006957" cy="1639637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8C5025-BF86-A1AD-302A-47F0C0473FB7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chemeClr val="accent3">
                  <a:alpha val="90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A0D2A41A-A038-309F-1FF8-40A20AE1D30B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A31A108-AF91-20D0-C4E4-EE3FBCB80A0B}"/>
                </a:ext>
              </a:extLst>
            </p:cNvPr>
            <p:cNvGrpSpPr/>
            <p:nvPr/>
          </p:nvGrpSpPr>
          <p:grpSpPr>
            <a:xfrm>
              <a:off x="7278158" y="1741384"/>
              <a:ext cx="2006957" cy="1639637"/>
              <a:chOff x="719138" y="4038904"/>
              <a:chExt cx="2006957" cy="1639637"/>
            </a:xfrm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7C31EFF-A1EA-C112-095B-913AA7E6C32C}"/>
                  </a:ext>
                </a:extLst>
              </p:cNvPr>
              <p:cNvSpPr/>
              <p:nvPr/>
            </p:nvSpPr>
            <p:spPr>
              <a:xfrm>
                <a:off x="719138" y="4038904"/>
                <a:ext cx="2006957" cy="1639637"/>
              </a:xfrm>
              <a:custGeom>
                <a:avLst/>
                <a:gdLst>
                  <a:gd name="connsiteX0" fmla="*/ 2006952 w 2006957"/>
                  <a:gd name="connsiteY0" fmla="*/ 1639637 h 1639637"/>
                  <a:gd name="connsiteX1" fmla="*/ 1848142 w 2006957"/>
                  <a:gd name="connsiteY1" fmla="*/ 1639637 h 1639637"/>
                  <a:gd name="connsiteX2" fmla="*/ 1848142 w 2006957"/>
                  <a:gd name="connsiteY2" fmla="*/ 994102 h 1639637"/>
                  <a:gd name="connsiteX3" fmla="*/ 1598758 w 2006957"/>
                  <a:gd name="connsiteY3" fmla="*/ 402970 h 1639637"/>
                  <a:gd name="connsiteX4" fmla="*/ 1003479 w 2006957"/>
                  <a:gd name="connsiteY4" fmla="*/ 158316 h 1639637"/>
                  <a:gd name="connsiteX5" fmla="*/ 408190 w 2006957"/>
                  <a:gd name="connsiteY5" fmla="*/ 402970 h 1639637"/>
                  <a:gd name="connsiteX6" fmla="*/ 158811 w 2006957"/>
                  <a:gd name="connsiteY6" fmla="*/ 994102 h 1639637"/>
                  <a:gd name="connsiteX7" fmla="*/ 158811 w 2006957"/>
                  <a:gd name="connsiteY7" fmla="*/ 1639637 h 1639637"/>
                  <a:gd name="connsiteX8" fmla="*/ 0 w 2006957"/>
                  <a:gd name="connsiteY8" fmla="*/ 1639637 h 1639637"/>
                  <a:gd name="connsiteX9" fmla="*/ 0 w 2006957"/>
                  <a:gd name="connsiteY9" fmla="*/ 993213 h 1639637"/>
                  <a:gd name="connsiteX10" fmla="*/ 296264 w 2006957"/>
                  <a:gd name="connsiteY10" fmla="*/ 290658 h 1639637"/>
                  <a:gd name="connsiteX11" fmla="*/ 1003479 w 2006957"/>
                  <a:gd name="connsiteY11" fmla="*/ 0 h 1639637"/>
                  <a:gd name="connsiteX12" fmla="*/ 1710694 w 2006957"/>
                  <a:gd name="connsiteY12" fmla="*/ 290658 h 1639637"/>
                  <a:gd name="connsiteX13" fmla="*/ 2006958 w 2006957"/>
                  <a:gd name="connsiteY13" fmla="*/ 993213 h 1639637"/>
                  <a:gd name="connsiteX14" fmla="*/ 2006958 w 2006957"/>
                  <a:gd name="connsiteY14" fmla="*/ 1639637 h 1639637"/>
                  <a:gd name="connsiteX15" fmla="*/ 2006958 w 2006957"/>
                  <a:gd name="connsiteY15" fmla="*/ 1639637 h 1639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06957" h="1639637">
                    <a:moveTo>
                      <a:pt x="2006952" y="1639637"/>
                    </a:moveTo>
                    <a:lnTo>
                      <a:pt x="1848142" y="1639637"/>
                    </a:lnTo>
                    <a:lnTo>
                      <a:pt x="1848142" y="994102"/>
                    </a:lnTo>
                    <a:cubicBezTo>
                      <a:pt x="1846487" y="770539"/>
                      <a:pt x="1757932" y="560602"/>
                      <a:pt x="1598758" y="402970"/>
                    </a:cubicBezTo>
                    <a:cubicBezTo>
                      <a:pt x="1439455" y="245201"/>
                      <a:pt x="1228047" y="158316"/>
                      <a:pt x="1003479" y="158316"/>
                    </a:cubicBezTo>
                    <a:cubicBezTo>
                      <a:pt x="778910" y="158316"/>
                      <a:pt x="567497" y="245201"/>
                      <a:pt x="408190" y="402970"/>
                    </a:cubicBezTo>
                    <a:cubicBezTo>
                      <a:pt x="249020" y="560602"/>
                      <a:pt x="160465" y="770534"/>
                      <a:pt x="158811" y="994102"/>
                    </a:cubicBezTo>
                    <a:lnTo>
                      <a:pt x="158811" y="1639637"/>
                    </a:lnTo>
                    <a:lnTo>
                      <a:pt x="0" y="1639637"/>
                    </a:lnTo>
                    <a:lnTo>
                      <a:pt x="0" y="993213"/>
                    </a:lnTo>
                    <a:cubicBezTo>
                      <a:pt x="1890" y="727497"/>
                      <a:pt x="107105" y="477992"/>
                      <a:pt x="296264" y="290658"/>
                    </a:cubicBezTo>
                    <a:cubicBezTo>
                      <a:pt x="485525" y="103222"/>
                      <a:pt x="736682" y="0"/>
                      <a:pt x="1003479" y="0"/>
                    </a:cubicBezTo>
                    <a:cubicBezTo>
                      <a:pt x="1270276" y="0"/>
                      <a:pt x="1521432" y="103222"/>
                      <a:pt x="1710694" y="290658"/>
                    </a:cubicBezTo>
                    <a:cubicBezTo>
                      <a:pt x="1899853" y="477992"/>
                      <a:pt x="2005067" y="727497"/>
                      <a:pt x="2006958" y="993213"/>
                    </a:cubicBezTo>
                    <a:lnTo>
                      <a:pt x="2006958" y="1639637"/>
                    </a:lnTo>
                    <a:lnTo>
                      <a:pt x="2006958" y="1639637"/>
                    </a:lnTo>
                    <a:close/>
                  </a:path>
                </a:pathLst>
              </a:custGeom>
              <a:solidFill>
                <a:srgbClr val="A12068">
                  <a:alpha val="9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8244A003-65CD-A327-AEDD-AC115FB0C454}"/>
                  </a:ext>
                </a:extLst>
              </p:cNvPr>
              <p:cNvSpPr/>
              <p:nvPr/>
            </p:nvSpPr>
            <p:spPr>
              <a:xfrm>
                <a:off x="877948" y="4197219"/>
                <a:ext cx="1689330" cy="1481321"/>
              </a:xfrm>
              <a:custGeom>
                <a:avLst/>
                <a:gdLst>
                  <a:gd name="connsiteX0" fmla="*/ 1689331 w 1689330"/>
                  <a:gd name="connsiteY0" fmla="*/ 1481321 h 1481321"/>
                  <a:gd name="connsiteX1" fmla="*/ 1689331 w 1689330"/>
                  <a:gd name="connsiteY1" fmla="*/ 835786 h 1481321"/>
                  <a:gd name="connsiteX2" fmla="*/ 1439947 w 1689330"/>
                  <a:gd name="connsiteY2" fmla="*/ 244654 h 1481321"/>
                  <a:gd name="connsiteX3" fmla="*/ 844668 w 1689330"/>
                  <a:gd name="connsiteY3" fmla="*/ 0 h 1481321"/>
                  <a:gd name="connsiteX4" fmla="*/ 249379 w 1689330"/>
                  <a:gd name="connsiteY4" fmla="*/ 244654 h 1481321"/>
                  <a:gd name="connsiteX5" fmla="*/ 0 w 1689330"/>
                  <a:gd name="connsiteY5" fmla="*/ 835786 h 1481321"/>
                  <a:gd name="connsiteX6" fmla="*/ 0 w 1689330"/>
                  <a:gd name="connsiteY6" fmla="*/ 1481321 h 1481321"/>
                  <a:gd name="connsiteX7" fmla="*/ 1689331 w 1689330"/>
                  <a:gd name="connsiteY7" fmla="*/ 1481321 h 148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330" h="1481321">
                    <a:moveTo>
                      <a:pt x="1689331" y="1481321"/>
                    </a:moveTo>
                    <a:lnTo>
                      <a:pt x="1689331" y="835786"/>
                    </a:lnTo>
                    <a:cubicBezTo>
                      <a:pt x="1687676" y="612223"/>
                      <a:pt x="1599121" y="402286"/>
                      <a:pt x="1439947" y="244654"/>
                    </a:cubicBezTo>
                    <a:cubicBezTo>
                      <a:pt x="1280644" y="86885"/>
                      <a:pt x="1069237" y="0"/>
                      <a:pt x="844668" y="0"/>
                    </a:cubicBezTo>
                    <a:cubicBezTo>
                      <a:pt x="620100" y="0"/>
                      <a:pt x="408687" y="86885"/>
                      <a:pt x="249379" y="244654"/>
                    </a:cubicBezTo>
                    <a:cubicBezTo>
                      <a:pt x="90210" y="402286"/>
                      <a:pt x="1655" y="612218"/>
                      <a:pt x="0" y="835786"/>
                    </a:cubicBezTo>
                    <a:lnTo>
                      <a:pt x="0" y="1481321"/>
                    </a:lnTo>
                    <a:lnTo>
                      <a:pt x="1689331" y="14813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3ED4D0-FE35-A25F-D3A7-349811B8E2F2}"/>
                </a:ext>
              </a:extLst>
            </p:cNvPr>
            <p:cNvSpPr txBox="1"/>
            <p:nvPr/>
          </p:nvSpPr>
          <p:spPr>
            <a:xfrm>
              <a:off x="1208307" y="2831263"/>
              <a:ext cx="103874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Notification of </a:t>
              </a:r>
              <a:b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illness or injury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078148-3EB4-5DBB-275F-7185B4967759}"/>
                </a:ext>
              </a:extLst>
            </p:cNvPr>
            <p:cNvSpPr txBox="1"/>
            <p:nvPr/>
          </p:nvSpPr>
          <p:spPr>
            <a:xfrm>
              <a:off x="3428021" y="2831263"/>
              <a:ext cx="96981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Rehabilitation </a:t>
              </a:r>
              <a:b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6E2C7B-1A24-391E-6003-BDFB996ED5D1}"/>
                </a:ext>
              </a:extLst>
            </p:cNvPr>
            <p:cNvSpPr txBox="1"/>
            <p:nvPr/>
          </p:nvSpPr>
          <p:spPr>
            <a:xfrm>
              <a:off x="9939111" y="2831263"/>
              <a:ext cx="105477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686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br>
                <a:rPr lang="en-US" sz="1100" b="1" dirty="0">
                  <a:solidFill>
                    <a:srgbClr val="F686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rgbClr val="F686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rehabilitation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1D0A9CF-B4B4-5124-949F-32367D311F7A}"/>
                </a:ext>
              </a:extLst>
            </p:cNvPr>
            <p:cNvSpPr txBox="1"/>
            <p:nvPr/>
          </p:nvSpPr>
          <p:spPr>
            <a:xfrm>
              <a:off x="7857031" y="2831263"/>
              <a:ext cx="852798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and</a:t>
              </a:r>
              <a:b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rgbClr val="A1206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plan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3DD1AC-58BD-9121-50BD-580EB0A6F828}"/>
                </a:ext>
              </a:extLst>
            </p:cNvPr>
            <p:cNvSpPr txBox="1"/>
            <p:nvPr/>
          </p:nvSpPr>
          <p:spPr>
            <a:xfrm>
              <a:off x="5764754" y="2831263"/>
              <a:ext cx="666850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Returning</a:t>
              </a:r>
              <a:b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work</a:t>
              </a: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5595C01-A915-C4B0-58A0-5F38DE5E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851" y="2023297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4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7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8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4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7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8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8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7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4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D46D3555-8FC0-0FCD-7D90-8656573E9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101" y="2072772"/>
              <a:ext cx="659657" cy="659101"/>
            </a:xfrm>
            <a:custGeom>
              <a:avLst/>
              <a:gdLst>
                <a:gd name="T0" fmla="*/ 578 w 578"/>
                <a:gd name="T1" fmla="*/ 287 h 576"/>
                <a:gd name="T2" fmla="*/ 570 w 578"/>
                <a:gd name="T3" fmla="*/ 345 h 576"/>
                <a:gd name="T4" fmla="*/ 554 w 578"/>
                <a:gd name="T5" fmla="*/ 400 h 576"/>
                <a:gd name="T6" fmla="*/ 528 w 578"/>
                <a:gd name="T7" fmla="*/ 450 h 576"/>
                <a:gd name="T8" fmla="*/ 491 w 578"/>
                <a:gd name="T9" fmla="*/ 492 h 576"/>
                <a:gd name="T10" fmla="*/ 449 w 578"/>
                <a:gd name="T11" fmla="*/ 526 h 576"/>
                <a:gd name="T12" fmla="*/ 402 w 578"/>
                <a:gd name="T13" fmla="*/ 552 h 576"/>
                <a:gd name="T14" fmla="*/ 347 w 578"/>
                <a:gd name="T15" fmla="*/ 570 h 576"/>
                <a:gd name="T16" fmla="*/ 289 w 578"/>
                <a:gd name="T17" fmla="*/ 576 h 576"/>
                <a:gd name="T18" fmla="*/ 260 w 578"/>
                <a:gd name="T19" fmla="*/ 573 h 576"/>
                <a:gd name="T20" fmla="*/ 202 w 578"/>
                <a:gd name="T21" fmla="*/ 563 h 576"/>
                <a:gd name="T22" fmla="*/ 152 w 578"/>
                <a:gd name="T23" fmla="*/ 542 h 576"/>
                <a:gd name="T24" fmla="*/ 105 w 578"/>
                <a:gd name="T25" fmla="*/ 510 h 576"/>
                <a:gd name="T26" fmla="*/ 66 w 578"/>
                <a:gd name="T27" fmla="*/ 471 h 576"/>
                <a:gd name="T28" fmla="*/ 34 w 578"/>
                <a:gd name="T29" fmla="*/ 426 h 576"/>
                <a:gd name="T30" fmla="*/ 13 w 578"/>
                <a:gd name="T31" fmla="*/ 373 h 576"/>
                <a:gd name="T32" fmla="*/ 3 w 578"/>
                <a:gd name="T33" fmla="*/ 318 h 576"/>
                <a:gd name="T34" fmla="*/ 0 w 578"/>
                <a:gd name="T35" fmla="*/ 287 h 576"/>
                <a:gd name="T36" fmla="*/ 5 w 578"/>
                <a:gd name="T37" fmla="*/ 229 h 576"/>
                <a:gd name="T38" fmla="*/ 24 w 578"/>
                <a:gd name="T39" fmla="*/ 176 h 576"/>
                <a:gd name="T40" fmla="*/ 50 w 578"/>
                <a:gd name="T41" fmla="*/ 127 h 576"/>
                <a:gd name="T42" fmla="*/ 84 w 578"/>
                <a:gd name="T43" fmla="*/ 84 h 576"/>
                <a:gd name="T44" fmla="*/ 129 w 578"/>
                <a:gd name="T45" fmla="*/ 48 h 576"/>
                <a:gd name="T46" fmla="*/ 176 w 578"/>
                <a:gd name="T47" fmla="*/ 21 h 576"/>
                <a:gd name="T48" fmla="*/ 231 w 578"/>
                <a:gd name="T49" fmla="*/ 6 h 576"/>
                <a:gd name="T50" fmla="*/ 289 w 578"/>
                <a:gd name="T51" fmla="*/ 0 h 576"/>
                <a:gd name="T52" fmla="*/ 318 w 578"/>
                <a:gd name="T53" fmla="*/ 0 h 576"/>
                <a:gd name="T54" fmla="*/ 375 w 578"/>
                <a:gd name="T55" fmla="*/ 14 h 576"/>
                <a:gd name="T56" fmla="*/ 425 w 578"/>
                <a:gd name="T57" fmla="*/ 35 h 576"/>
                <a:gd name="T58" fmla="*/ 473 w 578"/>
                <a:gd name="T59" fmla="*/ 66 h 576"/>
                <a:gd name="T60" fmla="*/ 512 w 578"/>
                <a:gd name="T61" fmla="*/ 105 h 576"/>
                <a:gd name="T62" fmla="*/ 541 w 578"/>
                <a:gd name="T63" fmla="*/ 150 h 576"/>
                <a:gd name="T64" fmla="*/ 565 w 578"/>
                <a:gd name="T65" fmla="*/ 203 h 576"/>
                <a:gd name="T66" fmla="*/ 575 w 578"/>
                <a:gd name="T67" fmla="*/ 258 h 576"/>
                <a:gd name="T68" fmla="*/ 578 w 578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8" h="576">
                  <a:moveTo>
                    <a:pt x="578" y="287"/>
                  </a:moveTo>
                  <a:lnTo>
                    <a:pt x="578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12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402" y="552"/>
                  </a:lnTo>
                  <a:lnTo>
                    <a:pt x="375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9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9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5" y="14"/>
                  </a:lnTo>
                  <a:lnTo>
                    <a:pt x="402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12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8" y="287"/>
                  </a:lnTo>
                  <a:lnTo>
                    <a:pt x="578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1872518-A3F6-51A1-DE18-96CB328C2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7521" y="2072772"/>
              <a:ext cx="657956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57 w 575"/>
                <a:gd name="T19" fmla="*/ 573 h 576"/>
                <a:gd name="T20" fmla="*/ 202 w 575"/>
                <a:gd name="T21" fmla="*/ 563 h 576"/>
                <a:gd name="T22" fmla="*/ 150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0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0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2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2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0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57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0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0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0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0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57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0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2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48FFA4BB-9478-4170-DB7F-2E5E8C2D83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53879" y="2072772"/>
              <a:ext cx="659101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57 w 575"/>
                <a:gd name="T19" fmla="*/ 573 h 576"/>
                <a:gd name="T20" fmla="*/ 202 w 575"/>
                <a:gd name="T21" fmla="*/ 563 h 576"/>
                <a:gd name="T22" fmla="*/ 150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0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2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2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0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57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0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0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57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0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2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F0DE7C26-777F-3174-41A4-5C740067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01" y="2072772"/>
              <a:ext cx="657956" cy="659101"/>
            </a:xfrm>
            <a:custGeom>
              <a:avLst/>
              <a:gdLst>
                <a:gd name="T0" fmla="*/ 575 w 575"/>
                <a:gd name="T1" fmla="*/ 287 h 576"/>
                <a:gd name="T2" fmla="*/ 570 w 575"/>
                <a:gd name="T3" fmla="*/ 345 h 576"/>
                <a:gd name="T4" fmla="*/ 554 w 575"/>
                <a:gd name="T5" fmla="*/ 400 h 576"/>
                <a:gd name="T6" fmla="*/ 528 w 575"/>
                <a:gd name="T7" fmla="*/ 450 h 576"/>
                <a:gd name="T8" fmla="*/ 491 w 575"/>
                <a:gd name="T9" fmla="*/ 492 h 576"/>
                <a:gd name="T10" fmla="*/ 449 w 575"/>
                <a:gd name="T11" fmla="*/ 526 h 576"/>
                <a:gd name="T12" fmla="*/ 399 w 575"/>
                <a:gd name="T13" fmla="*/ 552 h 576"/>
                <a:gd name="T14" fmla="*/ 347 w 575"/>
                <a:gd name="T15" fmla="*/ 570 h 576"/>
                <a:gd name="T16" fmla="*/ 289 w 575"/>
                <a:gd name="T17" fmla="*/ 576 h 576"/>
                <a:gd name="T18" fmla="*/ 260 w 575"/>
                <a:gd name="T19" fmla="*/ 573 h 576"/>
                <a:gd name="T20" fmla="*/ 202 w 575"/>
                <a:gd name="T21" fmla="*/ 563 h 576"/>
                <a:gd name="T22" fmla="*/ 152 w 575"/>
                <a:gd name="T23" fmla="*/ 542 h 576"/>
                <a:gd name="T24" fmla="*/ 105 w 575"/>
                <a:gd name="T25" fmla="*/ 510 h 576"/>
                <a:gd name="T26" fmla="*/ 66 w 575"/>
                <a:gd name="T27" fmla="*/ 471 h 576"/>
                <a:gd name="T28" fmla="*/ 34 w 575"/>
                <a:gd name="T29" fmla="*/ 426 h 576"/>
                <a:gd name="T30" fmla="*/ 13 w 575"/>
                <a:gd name="T31" fmla="*/ 373 h 576"/>
                <a:gd name="T32" fmla="*/ 3 w 575"/>
                <a:gd name="T33" fmla="*/ 318 h 576"/>
                <a:gd name="T34" fmla="*/ 0 w 575"/>
                <a:gd name="T35" fmla="*/ 287 h 576"/>
                <a:gd name="T36" fmla="*/ 5 w 575"/>
                <a:gd name="T37" fmla="*/ 229 h 576"/>
                <a:gd name="T38" fmla="*/ 24 w 575"/>
                <a:gd name="T39" fmla="*/ 176 h 576"/>
                <a:gd name="T40" fmla="*/ 50 w 575"/>
                <a:gd name="T41" fmla="*/ 127 h 576"/>
                <a:gd name="T42" fmla="*/ 84 w 575"/>
                <a:gd name="T43" fmla="*/ 84 h 576"/>
                <a:gd name="T44" fmla="*/ 126 w 575"/>
                <a:gd name="T45" fmla="*/ 48 h 576"/>
                <a:gd name="T46" fmla="*/ 176 w 575"/>
                <a:gd name="T47" fmla="*/ 21 h 576"/>
                <a:gd name="T48" fmla="*/ 231 w 575"/>
                <a:gd name="T49" fmla="*/ 6 h 576"/>
                <a:gd name="T50" fmla="*/ 289 w 575"/>
                <a:gd name="T51" fmla="*/ 0 h 576"/>
                <a:gd name="T52" fmla="*/ 318 w 575"/>
                <a:gd name="T53" fmla="*/ 0 h 576"/>
                <a:gd name="T54" fmla="*/ 373 w 575"/>
                <a:gd name="T55" fmla="*/ 14 h 576"/>
                <a:gd name="T56" fmla="*/ 425 w 575"/>
                <a:gd name="T57" fmla="*/ 35 h 576"/>
                <a:gd name="T58" fmla="*/ 473 w 575"/>
                <a:gd name="T59" fmla="*/ 66 h 576"/>
                <a:gd name="T60" fmla="*/ 509 w 575"/>
                <a:gd name="T61" fmla="*/ 105 h 576"/>
                <a:gd name="T62" fmla="*/ 541 w 575"/>
                <a:gd name="T63" fmla="*/ 150 h 576"/>
                <a:gd name="T64" fmla="*/ 565 w 575"/>
                <a:gd name="T65" fmla="*/ 203 h 576"/>
                <a:gd name="T66" fmla="*/ 575 w 575"/>
                <a:gd name="T67" fmla="*/ 258 h 576"/>
                <a:gd name="T68" fmla="*/ 575 w 575"/>
                <a:gd name="T69" fmla="*/ 28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5" h="576">
                  <a:moveTo>
                    <a:pt x="575" y="287"/>
                  </a:moveTo>
                  <a:lnTo>
                    <a:pt x="575" y="287"/>
                  </a:lnTo>
                  <a:lnTo>
                    <a:pt x="575" y="318"/>
                  </a:lnTo>
                  <a:lnTo>
                    <a:pt x="570" y="345"/>
                  </a:lnTo>
                  <a:lnTo>
                    <a:pt x="565" y="373"/>
                  </a:lnTo>
                  <a:lnTo>
                    <a:pt x="554" y="400"/>
                  </a:lnTo>
                  <a:lnTo>
                    <a:pt x="541" y="426"/>
                  </a:lnTo>
                  <a:lnTo>
                    <a:pt x="528" y="450"/>
                  </a:lnTo>
                  <a:lnTo>
                    <a:pt x="509" y="471"/>
                  </a:lnTo>
                  <a:lnTo>
                    <a:pt x="491" y="492"/>
                  </a:lnTo>
                  <a:lnTo>
                    <a:pt x="473" y="510"/>
                  </a:lnTo>
                  <a:lnTo>
                    <a:pt x="449" y="526"/>
                  </a:lnTo>
                  <a:lnTo>
                    <a:pt x="425" y="542"/>
                  </a:lnTo>
                  <a:lnTo>
                    <a:pt x="399" y="552"/>
                  </a:lnTo>
                  <a:lnTo>
                    <a:pt x="373" y="563"/>
                  </a:lnTo>
                  <a:lnTo>
                    <a:pt x="347" y="570"/>
                  </a:lnTo>
                  <a:lnTo>
                    <a:pt x="318" y="573"/>
                  </a:lnTo>
                  <a:lnTo>
                    <a:pt x="289" y="576"/>
                  </a:lnTo>
                  <a:lnTo>
                    <a:pt x="289" y="576"/>
                  </a:lnTo>
                  <a:lnTo>
                    <a:pt x="260" y="573"/>
                  </a:lnTo>
                  <a:lnTo>
                    <a:pt x="231" y="570"/>
                  </a:lnTo>
                  <a:lnTo>
                    <a:pt x="202" y="563"/>
                  </a:lnTo>
                  <a:lnTo>
                    <a:pt x="176" y="552"/>
                  </a:lnTo>
                  <a:lnTo>
                    <a:pt x="152" y="542"/>
                  </a:lnTo>
                  <a:lnTo>
                    <a:pt x="126" y="526"/>
                  </a:lnTo>
                  <a:lnTo>
                    <a:pt x="105" y="510"/>
                  </a:lnTo>
                  <a:lnTo>
                    <a:pt x="84" y="492"/>
                  </a:lnTo>
                  <a:lnTo>
                    <a:pt x="66" y="471"/>
                  </a:lnTo>
                  <a:lnTo>
                    <a:pt x="50" y="450"/>
                  </a:lnTo>
                  <a:lnTo>
                    <a:pt x="34" y="426"/>
                  </a:lnTo>
                  <a:lnTo>
                    <a:pt x="24" y="400"/>
                  </a:lnTo>
                  <a:lnTo>
                    <a:pt x="13" y="373"/>
                  </a:lnTo>
                  <a:lnTo>
                    <a:pt x="5" y="345"/>
                  </a:lnTo>
                  <a:lnTo>
                    <a:pt x="3" y="31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" y="258"/>
                  </a:lnTo>
                  <a:lnTo>
                    <a:pt x="5" y="229"/>
                  </a:lnTo>
                  <a:lnTo>
                    <a:pt x="13" y="203"/>
                  </a:lnTo>
                  <a:lnTo>
                    <a:pt x="24" y="176"/>
                  </a:lnTo>
                  <a:lnTo>
                    <a:pt x="34" y="150"/>
                  </a:lnTo>
                  <a:lnTo>
                    <a:pt x="50" y="127"/>
                  </a:lnTo>
                  <a:lnTo>
                    <a:pt x="66" y="105"/>
                  </a:lnTo>
                  <a:lnTo>
                    <a:pt x="84" y="84"/>
                  </a:lnTo>
                  <a:lnTo>
                    <a:pt x="105" y="66"/>
                  </a:lnTo>
                  <a:lnTo>
                    <a:pt x="126" y="48"/>
                  </a:lnTo>
                  <a:lnTo>
                    <a:pt x="152" y="35"/>
                  </a:lnTo>
                  <a:lnTo>
                    <a:pt x="176" y="21"/>
                  </a:lnTo>
                  <a:lnTo>
                    <a:pt x="202" y="14"/>
                  </a:lnTo>
                  <a:lnTo>
                    <a:pt x="231" y="6"/>
                  </a:lnTo>
                  <a:lnTo>
                    <a:pt x="26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18" y="0"/>
                  </a:lnTo>
                  <a:lnTo>
                    <a:pt x="347" y="6"/>
                  </a:lnTo>
                  <a:lnTo>
                    <a:pt x="373" y="14"/>
                  </a:lnTo>
                  <a:lnTo>
                    <a:pt x="399" y="21"/>
                  </a:lnTo>
                  <a:lnTo>
                    <a:pt x="425" y="35"/>
                  </a:lnTo>
                  <a:lnTo>
                    <a:pt x="449" y="48"/>
                  </a:lnTo>
                  <a:lnTo>
                    <a:pt x="473" y="66"/>
                  </a:lnTo>
                  <a:lnTo>
                    <a:pt x="491" y="84"/>
                  </a:lnTo>
                  <a:lnTo>
                    <a:pt x="509" y="105"/>
                  </a:lnTo>
                  <a:lnTo>
                    <a:pt x="528" y="127"/>
                  </a:lnTo>
                  <a:lnTo>
                    <a:pt x="541" y="150"/>
                  </a:lnTo>
                  <a:lnTo>
                    <a:pt x="554" y="176"/>
                  </a:lnTo>
                  <a:lnTo>
                    <a:pt x="565" y="203"/>
                  </a:lnTo>
                  <a:lnTo>
                    <a:pt x="570" y="229"/>
                  </a:lnTo>
                  <a:lnTo>
                    <a:pt x="575" y="258"/>
                  </a:lnTo>
                  <a:lnTo>
                    <a:pt x="575" y="287"/>
                  </a:lnTo>
                  <a:lnTo>
                    <a:pt x="575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08BC269-9599-CF8D-0374-DCBABC4B0FE3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8" y="3381020"/>
              <a:ext cx="11038589" cy="0"/>
            </a:xfrm>
            <a:prstGeom prst="straightConnector1">
              <a:avLst/>
            </a:prstGeom>
            <a:ln w="82550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oogle Shape;13418;p86">
              <a:extLst>
                <a:ext uri="{FF2B5EF4-FFF2-40B4-BE49-F238E27FC236}">
                  <a16:creationId xmlns:a16="http://schemas.microsoft.com/office/drawing/2014/main" id="{4B24CAF0-355C-996B-D45B-B077504C3D1F}"/>
                </a:ext>
              </a:extLst>
            </p:cNvPr>
            <p:cNvGrpSpPr/>
            <p:nvPr/>
          </p:nvGrpSpPr>
          <p:grpSpPr>
            <a:xfrm>
              <a:off x="3721841" y="2192774"/>
              <a:ext cx="374223" cy="347701"/>
              <a:chOff x="6524150" y="1938725"/>
              <a:chExt cx="297725" cy="276625"/>
            </a:xfrm>
            <a:solidFill>
              <a:schemeClr val="tx1"/>
            </a:solidFill>
          </p:grpSpPr>
          <p:sp>
            <p:nvSpPr>
              <p:cNvPr id="72" name="Google Shape;13419;p86">
                <a:extLst>
                  <a:ext uri="{FF2B5EF4-FFF2-40B4-BE49-F238E27FC236}">
                    <a16:creationId xmlns:a16="http://schemas.microsoft.com/office/drawing/2014/main" id="{C357FA77-E72C-F324-A90C-A3A16EC8CD01}"/>
                  </a:ext>
                </a:extLst>
              </p:cNvPr>
              <p:cNvSpPr/>
              <p:nvPr/>
            </p:nvSpPr>
            <p:spPr>
              <a:xfrm>
                <a:off x="6524150" y="2025375"/>
                <a:ext cx="297725" cy="189975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7599" extrusionOk="0">
                    <a:moveTo>
                      <a:pt x="9767" y="2079"/>
                    </a:moveTo>
                    <a:lnTo>
                      <a:pt x="9767" y="5198"/>
                    </a:lnTo>
                    <a:cubicBezTo>
                      <a:pt x="9735" y="5041"/>
                      <a:pt x="9672" y="4915"/>
                      <a:pt x="9546" y="4789"/>
                    </a:cubicBezTo>
                    <a:lnTo>
                      <a:pt x="7813" y="3056"/>
                    </a:lnTo>
                    <a:cubicBezTo>
                      <a:pt x="7624" y="2867"/>
                      <a:pt x="7341" y="2741"/>
                      <a:pt x="7057" y="2741"/>
                    </a:cubicBezTo>
                    <a:lnTo>
                      <a:pt x="6018" y="2741"/>
                    </a:lnTo>
                    <a:cubicBezTo>
                      <a:pt x="5923" y="2741"/>
                      <a:pt x="5797" y="2836"/>
                      <a:pt x="5734" y="2930"/>
                    </a:cubicBezTo>
                    <a:lnTo>
                      <a:pt x="5482" y="3403"/>
                    </a:lnTo>
                    <a:cubicBezTo>
                      <a:pt x="5293" y="3812"/>
                      <a:pt x="4883" y="4001"/>
                      <a:pt x="4505" y="4001"/>
                    </a:cubicBezTo>
                    <a:lnTo>
                      <a:pt x="5356" y="2269"/>
                    </a:lnTo>
                    <a:cubicBezTo>
                      <a:pt x="5419" y="2143"/>
                      <a:pt x="5576" y="2079"/>
                      <a:pt x="5671" y="2079"/>
                    </a:cubicBezTo>
                    <a:close/>
                    <a:moveTo>
                      <a:pt x="1418" y="2079"/>
                    </a:moveTo>
                    <a:lnTo>
                      <a:pt x="1418" y="5545"/>
                    </a:lnTo>
                    <a:lnTo>
                      <a:pt x="725" y="5545"/>
                    </a:lnTo>
                    <a:lnTo>
                      <a:pt x="725" y="2079"/>
                    </a:lnTo>
                    <a:close/>
                    <a:moveTo>
                      <a:pt x="11153" y="2079"/>
                    </a:moveTo>
                    <a:lnTo>
                      <a:pt x="11153" y="5545"/>
                    </a:lnTo>
                    <a:lnTo>
                      <a:pt x="10460" y="5545"/>
                    </a:lnTo>
                    <a:lnTo>
                      <a:pt x="10460" y="2079"/>
                    </a:lnTo>
                    <a:close/>
                    <a:moveTo>
                      <a:pt x="6931" y="630"/>
                    </a:moveTo>
                    <a:cubicBezTo>
                      <a:pt x="6774" y="1008"/>
                      <a:pt x="6427" y="1323"/>
                      <a:pt x="5955" y="1323"/>
                    </a:cubicBezTo>
                    <a:lnTo>
                      <a:pt x="5671" y="1323"/>
                    </a:lnTo>
                    <a:cubicBezTo>
                      <a:pt x="5293" y="1323"/>
                      <a:pt x="4946" y="1575"/>
                      <a:pt x="4726" y="1922"/>
                    </a:cubicBezTo>
                    <a:lnTo>
                      <a:pt x="3655" y="4064"/>
                    </a:lnTo>
                    <a:cubicBezTo>
                      <a:pt x="3623" y="4127"/>
                      <a:pt x="3623" y="4253"/>
                      <a:pt x="3655" y="4316"/>
                    </a:cubicBezTo>
                    <a:cubicBezTo>
                      <a:pt x="3718" y="4411"/>
                      <a:pt x="3781" y="4474"/>
                      <a:pt x="3875" y="4537"/>
                    </a:cubicBezTo>
                    <a:cubicBezTo>
                      <a:pt x="4088" y="4627"/>
                      <a:pt x="4310" y="4670"/>
                      <a:pt x="4532" y="4670"/>
                    </a:cubicBezTo>
                    <a:cubicBezTo>
                      <a:pt x="5165" y="4670"/>
                      <a:pt x="5785" y="4316"/>
                      <a:pt x="6112" y="3686"/>
                    </a:cubicBezTo>
                    <a:lnTo>
                      <a:pt x="6238" y="3434"/>
                    </a:lnTo>
                    <a:lnTo>
                      <a:pt x="7026" y="3434"/>
                    </a:lnTo>
                    <a:cubicBezTo>
                      <a:pt x="7089" y="3434"/>
                      <a:pt x="7215" y="3466"/>
                      <a:pt x="7246" y="3529"/>
                    </a:cubicBezTo>
                    <a:lnTo>
                      <a:pt x="8979" y="5261"/>
                    </a:lnTo>
                    <a:cubicBezTo>
                      <a:pt x="9137" y="5419"/>
                      <a:pt x="9137" y="5545"/>
                      <a:pt x="9105" y="5640"/>
                    </a:cubicBezTo>
                    <a:cubicBezTo>
                      <a:pt x="9105" y="5671"/>
                      <a:pt x="9042" y="5829"/>
                      <a:pt x="8885" y="5860"/>
                    </a:cubicBezTo>
                    <a:lnTo>
                      <a:pt x="5576" y="6805"/>
                    </a:lnTo>
                    <a:cubicBezTo>
                      <a:pt x="5543" y="6814"/>
                      <a:pt x="5507" y="6818"/>
                      <a:pt x="5470" y="6818"/>
                    </a:cubicBezTo>
                    <a:cubicBezTo>
                      <a:pt x="5371" y="6818"/>
                      <a:pt x="5268" y="6788"/>
                      <a:pt x="5198" y="6742"/>
                    </a:cubicBezTo>
                    <a:lnTo>
                      <a:pt x="4096" y="5640"/>
                    </a:lnTo>
                    <a:cubicBezTo>
                      <a:pt x="4033" y="5545"/>
                      <a:pt x="3938" y="5514"/>
                      <a:pt x="3875" y="5514"/>
                    </a:cubicBezTo>
                    <a:lnTo>
                      <a:pt x="2111" y="5514"/>
                    </a:lnTo>
                    <a:lnTo>
                      <a:pt x="2111" y="2048"/>
                    </a:lnTo>
                    <a:lnTo>
                      <a:pt x="2741" y="2048"/>
                    </a:lnTo>
                    <a:cubicBezTo>
                      <a:pt x="3119" y="2048"/>
                      <a:pt x="3466" y="1796"/>
                      <a:pt x="3686" y="1449"/>
                    </a:cubicBezTo>
                    <a:lnTo>
                      <a:pt x="4001" y="819"/>
                    </a:lnTo>
                    <a:cubicBezTo>
                      <a:pt x="4064" y="693"/>
                      <a:pt x="4190" y="630"/>
                      <a:pt x="4316" y="630"/>
                    </a:cubicBezTo>
                    <a:close/>
                    <a:moveTo>
                      <a:pt x="4316" y="0"/>
                    </a:moveTo>
                    <a:cubicBezTo>
                      <a:pt x="3907" y="0"/>
                      <a:pt x="3560" y="221"/>
                      <a:pt x="3371" y="599"/>
                    </a:cubicBezTo>
                    <a:lnTo>
                      <a:pt x="3056" y="1229"/>
                    </a:lnTo>
                    <a:cubicBezTo>
                      <a:pt x="2962" y="1323"/>
                      <a:pt x="2836" y="1418"/>
                      <a:pt x="2741" y="1418"/>
                    </a:cubicBezTo>
                    <a:lnTo>
                      <a:pt x="378" y="1418"/>
                    </a:lnTo>
                    <a:cubicBezTo>
                      <a:pt x="158" y="1418"/>
                      <a:pt x="0" y="1575"/>
                      <a:pt x="0" y="1764"/>
                    </a:cubicBezTo>
                    <a:lnTo>
                      <a:pt x="0" y="5955"/>
                    </a:lnTo>
                    <a:cubicBezTo>
                      <a:pt x="0" y="6144"/>
                      <a:pt x="158" y="6301"/>
                      <a:pt x="378" y="6301"/>
                    </a:cubicBezTo>
                    <a:lnTo>
                      <a:pt x="3718" y="6301"/>
                    </a:lnTo>
                    <a:lnTo>
                      <a:pt x="4694" y="7278"/>
                    </a:lnTo>
                    <a:cubicBezTo>
                      <a:pt x="4894" y="7477"/>
                      <a:pt x="5139" y="7598"/>
                      <a:pt x="5410" y="7598"/>
                    </a:cubicBezTo>
                    <a:cubicBezTo>
                      <a:pt x="5525" y="7598"/>
                      <a:pt x="5644" y="7577"/>
                      <a:pt x="5766" y="7530"/>
                    </a:cubicBezTo>
                    <a:lnTo>
                      <a:pt x="9074" y="6553"/>
                    </a:lnTo>
                    <a:cubicBezTo>
                      <a:pt x="9263" y="6522"/>
                      <a:pt x="9420" y="6396"/>
                      <a:pt x="9578" y="6238"/>
                    </a:cubicBezTo>
                    <a:lnTo>
                      <a:pt x="11562" y="6238"/>
                    </a:lnTo>
                    <a:cubicBezTo>
                      <a:pt x="11751" y="6238"/>
                      <a:pt x="11909" y="6081"/>
                      <a:pt x="11909" y="5892"/>
                    </a:cubicBezTo>
                    <a:lnTo>
                      <a:pt x="11909" y="1733"/>
                    </a:lnTo>
                    <a:cubicBezTo>
                      <a:pt x="11877" y="1544"/>
                      <a:pt x="11720" y="1386"/>
                      <a:pt x="11499" y="1386"/>
                    </a:cubicBezTo>
                    <a:lnTo>
                      <a:pt x="7341" y="1386"/>
                    </a:lnTo>
                    <a:cubicBezTo>
                      <a:pt x="7561" y="1103"/>
                      <a:pt x="7687" y="693"/>
                      <a:pt x="7687" y="347"/>
                    </a:cubicBezTo>
                    <a:cubicBezTo>
                      <a:pt x="7687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13420;p86">
                <a:extLst>
                  <a:ext uri="{FF2B5EF4-FFF2-40B4-BE49-F238E27FC236}">
                    <a16:creationId xmlns:a16="http://schemas.microsoft.com/office/drawing/2014/main" id="{13D39711-E638-AAA7-D2D8-53D542D9E834}"/>
                  </a:ext>
                </a:extLst>
              </p:cNvPr>
              <p:cNvSpPr/>
              <p:nvPr/>
            </p:nvSpPr>
            <p:spPr>
              <a:xfrm>
                <a:off x="6664325" y="1938725"/>
                <a:ext cx="17375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734" extrusionOk="0">
                    <a:moveTo>
                      <a:pt x="348" y="1"/>
                    </a:moveTo>
                    <a:cubicBezTo>
                      <a:pt x="159" y="1"/>
                      <a:pt x="1" y="158"/>
                      <a:pt x="1" y="347"/>
                    </a:cubicBezTo>
                    <a:lnTo>
                      <a:pt x="1" y="1355"/>
                    </a:lnTo>
                    <a:cubicBezTo>
                      <a:pt x="1" y="1576"/>
                      <a:pt x="159" y="1733"/>
                      <a:pt x="348" y="1733"/>
                    </a:cubicBezTo>
                    <a:cubicBezTo>
                      <a:pt x="537" y="1733"/>
                      <a:pt x="694" y="1576"/>
                      <a:pt x="694" y="1355"/>
                    </a:cubicBezTo>
                    <a:lnTo>
                      <a:pt x="694" y="347"/>
                    </a:lnTo>
                    <a:cubicBezTo>
                      <a:pt x="694" y="158"/>
                      <a:pt x="537" y="1"/>
                      <a:pt x="3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421;p86">
                <a:extLst>
                  <a:ext uri="{FF2B5EF4-FFF2-40B4-BE49-F238E27FC236}">
                    <a16:creationId xmlns:a16="http://schemas.microsoft.com/office/drawing/2014/main" id="{A10ABE74-FE0F-A443-9817-B16678DC56E5}"/>
                  </a:ext>
                </a:extLst>
              </p:cNvPr>
              <p:cNvSpPr/>
              <p:nvPr/>
            </p:nvSpPr>
            <p:spPr>
              <a:xfrm>
                <a:off x="6594250" y="1972800"/>
                <a:ext cx="3545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1" extrusionOk="0">
                    <a:moveTo>
                      <a:pt x="374" y="0"/>
                    </a:moveTo>
                    <a:cubicBezTo>
                      <a:pt x="291" y="0"/>
                      <a:pt x="205" y="40"/>
                      <a:pt x="126" y="118"/>
                    </a:cubicBezTo>
                    <a:cubicBezTo>
                      <a:pt x="0" y="244"/>
                      <a:pt x="0" y="496"/>
                      <a:pt x="126" y="591"/>
                    </a:cubicBezTo>
                    <a:lnTo>
                      <a:pt x="819" y="1316"/>
                    </a:lnTo>
                    <a:cubicBezTo>
                      <a:pt x="882" y="1379"/>
                      <a:pt x="969" y="1410"/>
                      <a:pt x="1055" y="1410"/>
                    </a:cubicBezTo>
                    <a:cubicBezTo>
                      <a:pt x="1142" y="1410"/>
                      <a:pt x="1229" y="1379"/>
                      <a:pt x="1292" y="1316"/>
                    </a:cubicBezTo>
                    <a:cubicBezTo>
                      <a:pt x="1418" y="1190"/>
                      <a:pt x="1418" y="969"/>
                      <a:pt x="1292" y="843"/>
                    </a:cubicBezTo>
                    <a:lnTo>
                      <a:pt x="599" y="118"/>
                    </a:lnTo>
                    <a:cubicBezTo>
                      <a:pt x="536" y="40"/>
                      <a:pt x="457" y="0"/>
                      <a:pt x="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422;p86">
                <a:extLst>
                  <a:ext uri="{FF2B5EF4-FFF2-40B4-BE49-F238E27FC236}">
                    <a16:creationId xmlns:a16="http://schemas.microsoft.com/office/drawing/2014/main" id="{DEF08F83-6268-697A-ECD0-158A84B6D5B5}"/>
                  </a:ext>
                </a:extLst>
              </p:cNvPr>
              <p:cNvSpPr/>
              <p:nvPr/>
            </p:nvSpPr>
            <p:spPr>
              <a:xfrm>
                <a:off x="6715525" y="1972800"/>
                <a:ext cx="354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1" extrusionOk="0">
                    <a:moveTo>
                      <a:pt x="1056" y="0"/>
                    </a:moveTo>
                    <a:cubicBezTo>
                      <a:pt x="970" y="0"/>
                      <a:pt x="883" y="40"/>
                      <a:pt x="820" y="118"/>
                    </a:cubicBezTo>
                    <a:lnTo>
                      <a:pt x="127" y="843"/>
                    </a:lnTo>
                    <a:cubicBezTo>
                      <a:pt x="1" y="969"/>
                      <a:pt x="1" y="1190"/>
                      <a:pt x="127" y="1316"/>
                    </a:cubicBezTo>
                    <a:cubicBezTo>
                      <a:pt x="174" y="1379"/>
                      <a:pt x="261" y="1410"/>
                      <a:pt x="351" y="1410"/>
                    </a:cubicBezTo>
                    <a:cubicBezTo>
                      <a:pt x="442" y="1410"/>
                      <a:pt x="536" y="1379"/>
                      <a:pt x="599" y="1316"/>
                    </a:cubicBezTo>
                    <a:lnTo>
                      <a:pt x="1293" y="591"/>
                    </a:lnTo>
                    <a:cubicBezTo>
                      <a:pt x="1419" y="496"/>
                      <a:pt x="1419" y="244"/>
                      <a:pt x="1293" y="118"/>
                    </a:cubicBezTo>
                    <a:cubicBezTo>
                      <a:pt x="1230" y="40"/>
                      <a:pt x="1143" y="0"/>
                      <a:pt x="1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13333;p86">
              <a:extLst>
                <a:ext uri="{FF2B5EF4-FFF2-40B4-BE49-F238E27FC236}">
                  <a16:creationId xmlns:a16="http://schemas.microsoft.com/office/drawing/2014/main" id="{F2332D54-99A3-32DA-7095-B96097E55AF9}"/>
                </a:ext>
              </a:extLst>
            </p:cNvPr>
            <p:cNvGrpSpPr/>
            <p:nvPr/>
          </p:nvGrpSpPr>
          <p:grpSpPr>
            <a:xfrm>
              <a:off x="8139831" y="2204889"/>
              <a:ext cx="375228" cy="371300"/>
              <a:chOff x="1049375" y="2318350"/>
              <a:chExt cx="298525" cy="295400"/>
            </a:xfrm>
            <a:solidFill>
              <a:srgbClr val="A12068"/>
            </a:solidFill>
          </p:grpSpPr>
          <p:sp>
            <p:nvSpPr>
              <p:cNvPr id="68" name="Google Shape;13334;p86">
                <a:extLst>
                  <a:ext uri="{FF2B5EF4-FFF2-40B4-BE49-F238E27FC236}">
                    <a16:creationId xmlns:a16="http://schemas.microsoft.com/office/drawing/2014/main" id="{FEF22853-E3B0-5361-1632-44EAC3385780}"/>
                  </a:ext>
                </a:extLst>
              </p:cNvPr>
              <p:cNvSpPr/>
              <p:nvPr/>
            </p:nvSpPr>
            <p:spPr>
              <a:xfrm>
                <a:off x="1101350" y="2492325"/>
                <a:ext cx="701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335;p86">
                <a:extLst>
                  <a:ext uri="{FF2B5EF4-FFF2-40B4-BE49-F238E27FC236}">
                    <a16:creationId xmlns:a16="http://schemas.microsoft.com/office/drawing/2014/main" id="{6B32D567-38AC-3DC2-C3E7-7C6232C5345C}"/>
                  </a:ext>
                </a:extLst>
              </p:cNvPr>
              <p:cNvSpPr/>
              <p:nvPr/>
            </p:nvSpPr>
            <p:spPr>
              <a:xfrm>
                <a:off x="1101350" y="2440525"/>
                <a:ext cx="701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336;p86">
                <a:extLst>
                  <a:ext uri="{FF2B5EF4-FFF2-40B4-BE49-F238E27FC236}">
                    <a16:creationId xmlns:a16="http://schemas.microsoft.com/office/drawing/2014/main" id="{D6D8CA2C-F953-FB90-EBF9-32A13D9D4CE4}"/>
                  </a:ext>
                </a:extLst>
              </p:cNvPr>
              <p:cNvSpPr/>
              <p:nvPr/>
            </p:nvSpPr>
            <p:spPr>
              <a:xfrm>
                <a:off x="1101350" y="2388550"/>
                <a:ext cx="70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337;p86">
                <a:extLst>
                  <a:ext uri="{FF2B5EF4-FFF2-40B4-BE49-F238E27FC236}">
                    <a16:creationId xmlns:a16="http://schemas.microsoft.com/office/drawing/2014/main" id="{16CDDF05-3B29-1975-399D-ED7C834A6B3D}"/>
                  </a:ext>
                </a:extLst>
              </p:cNvPr>
              <p:cNvSpPr/>
              <p:nvPr/>
            </p:nvSpPr>
            <p:spPr>
              <a:xfrm>
                <a:off x="1049375" y="2318350"/>
                <a:ext cx="29852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13002;p85">
              <a:extLst>
                <a:ext uri="{FF2B5EF4-FFF2-40B4-BE49-F238E27FC236}">
                  <a16:creationId xmlns:a16="http://schemas.microsoft.com/office/drawing/2014/main" id="{46233D67-52C5-71C5-47E3-7F66839E1D95}"/>
                </a:ext>
              </a:extLst>
            </p:cNvPr>
            <p:cNvSpPr/>
            <p:nvPr/>
          </p:nvSpPr>
          <p:spPr>
            <a:xfrm>
              <a:off x="1595536" y="2169462"/>
              <a:ext cx="367776" cy="366769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5860" y="662"/>
                  </a:moveTo>
                  <a:cubicBezTo>
                    <a:pt x="6080" y="662"/>
                    <a:pt x="6238" y="851"/>
                    <a:pt x="6238" y="1040"/>
                  </a:cubicBezTo>
                  <a:lnTo>
                    <a:pt x="6238" y="1386"/>
                  </a:lnTo>
                  <a:lnTo>
                    <a:pt x="756" y="1386"/>
                  </a:lnTo>
                  <a:lnTo>
                    <a:pt x="756" y="1040"/>
                  </a:lnTo>
                  <a:cubicBezTo>
                    <a:pt x="725" y="851"/>
                    <a:pt x="882" y="662"/>
                    <a:pt x="1071" y="662"/>
                  </a:cubicBezTo>
                  <a:close/>
                  <a:moveTo>
                    <a:pt x="6175" y="2048"/>
                  </a:moveTo>
                  <a:lnTo>
                    <a:pt x="6175" y="3686"/>
                  </a:lnTo>
                  <a:cubicBezTo>
                    <a:pt x="5639" y="3686"/>
                    <a:pt x="5198" y="4096"/>
                    <a:pt x="5198" y="4663"/>
                  </a:cubicBezTo>
                  <a:cubicBezTo>
                    <a:pt x="4820" y="4694"/>
                    <a:pt x="4505" y="4883"/>
                    <a:pt x="4348" y="5261"/>
                  </a:cubicBezTo>
                  <a:lnTo>
                    <a:pt x="3592" y="4505"/>
                  </a:lnTo>
                  <a:cubicBezTo>
                    <a:pt x="3403" y="4300"/>
                    <a:pt x="3135" y="4198"/>
                    <a:pt x="2867" y="4198"/>
                  </a:cubicBezTo>
                  <a:cubicBezTo>
                    <a:pt x="2599" y="4198"/>
                    <a:pt x="2331" y="4300"/>
                    <a:pt x="2142" y="4505"/>
                  </a:cubicBezTo>
                  <a:cubicBezTo>
                    <a:pt x="1733" y="4883"/>
                    <a:pt x="1733" y="5576"/>
                    <a:pt x="2142" y="5954"/>
                  </a:cubicBezTo>
                  <a:lnTo>
                    <a:pt x="4505" y="8317"/>
                  </a:lnTo>
                  <a:lnTo>
                    <a:pt x="4316" y="8317"/>
                  </a:lnTo>
                  <a:cubicBezTo>
                    <a:pt x="3875" y="8317"/>
                    <a:pt x="3466" y="8601"/>
                    <a:pt x="3308" y="9042"/>
                  </a:cubicBezTo>
                  <a:lnTo>
                    <a:pt x="725" y="9042"/>
                  </a:lnTo>
                  <a:lnTo>
                    <a:pt x="725" y="8979"/>
                  </a:lnTo>
                  <a:lnTo>
                    <a:pt x="725" y="2048"/>
                  </a:lnTo>
                  <a:close/>
                  <a:moveTo>
                    <a:pt x="7640" y="3907"/>
                  </a:moveTo>
                  <a:cubicBezTo>
                    <a:pt x="7727" y="3907"/>
                    <a:pt x="7813" y="3938"/>
                    <a:pt x="7876" y="4001"/>
                  </a:cubicBezTo>
                  <a:lnTo>
                    <a:pt x="8664" y="4789"/>
                  </a:lnTo>
                  <a:cubicBezTo>
                    <a:pt x="9325" y="5450"/>
                    <a:pt x="9861" y="6238"/>
                    <a:pt x="10113" y="7026"/>
                  </a:cubicBezTo>
                  <a:lnTo>
                    <a:pt x="7530" y="9609"/>
                  </a:lnTo>
                  <a:lnTo>
                    <a:pt x="4222" y="9609"/>
                  </a:lnTo>
                  <a:cubicBezTo>
                    <a:pt x="4033" y="9609"/>
                    <a:pt x="3875" y="9451"/>
                    <a:pt x="3875" y="9262"/>
                  </a:cubicBezTo>
                  <a:cubicBezTo>
                    <a:pt x="3875" y="9073"/>
                    <a:pt x="4033" y="8916"/>
                    <a:pt x="4222" y="8916"/>
                  </a:cubicBezTo>
                  <a:lnTo>
                    <a:pt x="5230" y="8916"/>
                  </a:lnTo>
                  <a:cubicBezTo>
                    <a:pt x="5387" y="8916"/>
                    <a:pt x="5513" y="8821"/>
                    <a:pt x="5545" y="8695"/>
                  </a:cubicBezTo>
                  <a:cubicBezTo>
                    <a:pt x="5608" y="8601"/>
                    <a:pt x="5608" y="8443"/>
                    <a:pt x="5482" y="8349"/>
                  </a:cubicBezTo>
                  <a:lnTo>
                    <a:pt x="2520" y="5387"/>
                  </a:lnTo>
                  <a:cubicBezTo>
                    <a:pt x="2394" y="5293"/>
                    <a:pt x="2394" y="5041"/>
                    <a:pt x="2520" y="4915"/>
                  </a:cubicBezTo>
                  <a:cubicBezTo>
                    <a:pt x="2583" y="4868"/>
                    <a:pt x="2670" y="4844"/>
                    <a:pt x="2757" y="4844"/>
                  </a:cubicBezTo>
                  <a:cubicBezTo>
                    <a:pt x="2843" y="4844"/>
                    <a:pt x="2930" y="4868"/>
                    <a:pt x="2993" y="4915"/>
                  </a:cubicBezTo>
                  <a:lnTo>
                    <a:pt x="4442" y="6395"/>
                  </a:lnTo>
                  <a:lnTo>
                    <a:pt x="5450" y="7372"/>
                  </a:lnTo>
                  <a:cubicBezTo>
                    <a:pt x="5498" y="7435"/>
                    <a:pt x="5584" y="7467"/>
                    <a:pt x="5675" y="7467"/>
                  </a:cubicBezTo>
                  <a:cubicBezTo>
                    <a:pt x="5765" y="7467"/>
                    <a:pt x="5860" y="7435"/>
                    <a:pt x="5923" y="7372"/>
                  </a:cubicBezTo>
                  <a:cubicBezTo>
                    <a:pt x="6017" y="7246"/>
                    <a:pt x="6017" y="7026"/>
                    <a:pt x="5923" y="6900"/>
                  </a:cubicBezTo>
                  <a:lnTo>
                    <a:pt x="4915" y="5923"/>
                  </a:lnTo>
                  <a:cubicBezTo>
                    <a:pt x="4820" y="5797"/>
                    <a:pt x="4820" y="5545"/>
                    <a:pt x="4915" y="5450"/>
                  </a:cubicBezTo>
                  <a:cubicBezTo>
                    <a:pt x="4978" y="5387"/>
                    <a:pt x="5072" y="5356"/>
                    <a:pt x="5163" y="5356"/>
                  </a:cubicBezTo>
                  <a:cubicBezTo>
                    <a:pt x="5253" y="5356"/>
                    <a:pt x="5340" y="5387"/>
                    <a:pt x="5387" y="5450"/>
                  </a:cubicBezTo>
                  <a:lnTo>
                    <a:pt x="6396" y="6427"/>
                  </a:lnTo>
                  <a:cubicBezTo>
                    <a:pt x="6443" y="6490"/>
                    <a:pt x="6529" y="6522"/>
                    <a:pt x="6620" y="6522"/>
                  </a:cubicBezTo>
                  <a:cubicBezTo>
                    <a:pt x="6711" y="6522"/>
                    <a:pt x="6805" y="6490"/>
                    <a:pt x="6868" y="6427"/>
                  </a:cubicBezTo>
                  <a:cubicBezTo>
                    <a:pt x="6963" y="6301"/>
                    <a:pt x="6963" y="6080"/>
                    <a:pt x="6868" y="5954"/>
                  </a:cubicBezTo>
                  <a:lnTo>
                    <a:pt x="5860" y="4978"/>
                  </a:lnTo>
                  <a:cubicBezTo>
                    <a:pt x="5765" y="4852"/>
                    <a:pt x="5765" y="4631"/>
                    <a:pt x="5860" y="4505"/>
                  </a:cubicBezTo>
                  <a:cubicBezTo>
                    <a:pt x="5923" y="4442"/>
                    <a:pt x="6017" y="4411"/>
                    <a:pt x="6108" y="4411"/>
                  </a:cubicBezTo>
                  <a:cubicBezTo>
                    <a:pt x="6199" y="4411"/>
                    <a:pt x="6285" y="4442"/>
                    <a:pt x="6333" y="4505"/>
                  </a:cubicBezTo>
                  <a:lnTo>
                    <a:pt x="7341" y="5482"/>
                  </a:lnTo>
                  <a:cubicBezTo>
                    <a:pt x="7388" y="5545"/>
                    <a:pt x="7475" y="5576"/>
                    <a:pt x="7565" y="5576"/>
                  </a:cubicBezTo>
                  <a:cubicBezTo>
                    <a:pt x="7656" y="5576"/>
                    <a:pt x="7750" y="5545"/>
                    <a:pt x="7813" y="5482"/>
                  </a:cubicBezTo>
                  <a:cubicBezTo>
                    <a:pt x="7908" y="5356"/>
                    <a:pt x="7908" y="5135"/>
                    <a:pt x="7813" y="5009"/>
                  </a:cubicBezTo>
                  <a:lnTo>
                    <a:pt x="7341" y="4537"/>
                  </a:lnTo>
                  <a:cubicBezTo>
                    <a:pt x="7278" y="4348"/>
                    <a:pt x="7278" y="4096"/>
                    <a:pt x="7404" y="4001"/>
                  </a:cubicBezTo>
                  <a:cubicBezTo>
                    <a:pt x="7467" y="3938"/>
                    <a:pt x="7553" y="3907"/>
                    <a:pt x="7640" y="3907"/>
                  </a:cubicBezTo>
                  <a:close/>
                  <a:moveTo>
                    <a:pt x="10554" y="7624"/>
                  </a:moveTo>
                  <a:lnTo>
                    <a:pt x="10806" y="7845"/>
                  </a:lnTo>
                  <a:cubicBezTo>
                    <a:pt x="10964" y="8002"/>
                    <a:pt x="10964" y="8191"/>
                    <a:pt x="10806" y="8317"/>
                  </a:cubicBezTo>
                  <a:lnTo>
                    <a:pt x="8853" y="10239"/>
                  </a:lnTo>
                  <a:cubicBezTo>
                    <a:pt x="8806" y="10302"/>
                    <a:pt x="8719" y="10334"/>
                    <a:pt x="8628" y="10334"/>
                  </a:cubicBezTo>
                  <a:cubicBezTo>
                    <a:pt x="8538" y="10334"/>
                    <a:pt x="8443" y="10302"/>
                    <a:pt x="8380" y="10239"/>
                  </a:cubicBezTo>
                  <a:lnTo>
                    <a:pt x="8160" y="10019"/>
                  </a:lnTo>
                  <a:lnTo>
                    <a:pt x="10554" y="7624"/>
                  </a:lnTo>
                  <a:close/>
                  <a:moveTo>
                    <a:pt x="3277" y="9672"/>
                  </a:moveTo>
                  <a:cubicBezTo>
                    <a:pt x="3434" y="10050"/>
                    <a:pt x="3781" y="10334"/>
                    <a:pt x="4222" y="10334"/>
                  </a:cubicBezTo>
                  <a:lnTo>
                    <a:pt x="6143" y="10334"/>
                  </a:lnTo>
                  <a:lnTo>
                    <a:pt x="6143" y="10680"/>
                  </a:lnTo>
                  <a:lnTo>
                    <a:pt x="6175" y="10680"/>
                  </a:lnTo>
                  <a:cubicBezTo>
                    <a:pt x="6175" y="10869"/>
                    <a:pt x="6017" y="11027"/>
                    <a:pt x="5828" y="11027"/>
                  </a:cubicBezTo>
                  <a:lnTo>
                    <a:pt x="1040" y="11027"/>
                  </a:lnTo>
                  <a:cubicBezTo>
                    <a:pt x="819" y="11027"/>
                    <a:pt x="662" y="10869"/>
                    <a:pt x="662" y="10680"/>
                  </a:cubicBezTo>
                  <a:lnTo>
                    <a:pt x="662" y="9672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40" y="11657"/>
                  </a:cubicBezTo>
                  <a:lnTo>
                    <a:pt x="5828" y="11657"/>
                  </a:lnTo>
                  <a:cubicBezTo>
                    <a:pt x="6396" y="11657"/>
                    <a:pt x="6868" y="11184"/>
                    <a:pt x="6868" y="10649"/>
                  </a:cubicBezTo>
                  <a:lnTo>
                    <a:pt x="6868" y="10334"/>
                  </a:lnTo>
                  <a:lnTo>
                    <a:pt x="7467" y="10334"/>
                  </a:lnTo>
                  <a:lnTo>
                    <a:pt x="7876" y="10775"/>
                  </a:lnTo>
                  <a:cubicBezTo>
                    <a:pt x="8081" y="10964"/>
                    <a:pt x="8349" y="11058"/>
                    <a:pt x="8613" y="11058"/>
                  </a:cubicBezTo>
                  <a:cubicBezTo>
                    <a:pt x="8877" y="11058"/>
                    <a:pt x="9136" y="10964"/>
                    <a:pt x="9325" y="10775"/>
                  </a:cubicBezTo>
                  <a:lnTo>
                    <a:pt x="11279" y="8821"/>
                  </a:lnTo>
                  <a:cubicBezTo>
                    <a:pt x="11688" y="8443"/>
                    <a:pt x="11688" y="7782"/>
                    <a:pt x="11310" y="7372"/>
                  </a:cubicBezTo>
                  <a:lnTo>
                    <a:pt x="10869" y="6931"/>
                  </a:lnTo>
                  <a:cubicBezTo>
                    <a:pt x="10554" y="6080"/>
                    <a:pt x="10082" y="5261"/>
                    <a:pt x="9420" y="4505"/>
                  </a:cubicBezTo>
                  <a:lnTo>
                    <a:pt x="8380" y="3466"/>
                  </a:lnTo>
                  <a:cubicBezTo>
                    <a:pt x="8191" y="3277"/>
                    <a:pt x="7931" y="3182"/>
                    <a:pt x="7668" y="3182"/>
                  </a:cubicBezTo>
                  <a:cubicBezTo>
                    <a:pt x="7404" y="3182"/>
                    <a:pt x="7136" y="3277"/>
                    <a:pt x="6931" y="3466"/>
                  </a:cubicBezTo>
                  <a:lnTo>
                    <a:pt x="6868" y="3560"/>
                  </a:lnTo>
                  <a:lnTo>
                    <a:pt x="6868" y="1040"/>
                  </a:lnTo>
                  <a:cubicBezTo>
                    <a:pt x="6868" y="473"/>
                    <a:pt x="6396" y="0"/>
                    <a:pt x="582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9068;p76">
              <a:extLst>
                <a:ext uri="{FF2B5EF4-FFF2-40B4-BE49-F238E27FC236}">
                  <a16:creationId xmlns:a16="http://schemas.microsoft.com/office/drawing/2014/main" id="{8C9EA44F-B1A3-79C8-6425-616FABEA5BAC}"/>
                </a:ext>
              </a:extLst>
            </p:cNvPr>
            <p:cNvGrpSpPr/>
            <p:nvPr/>
          </p:nvGrpSpPr>
          <p:grpSpPr>
            <a:xfrm>
              <a:off x="10335582" y="2228654"/>
              <a:ext cx="261834" cy="295196"/>
              <a:chOff x="3299850" y="238575"/>
              <a:chExt cx="427725" cy="482225"/>
            </a:xfrm>
            <a:solidFill>
              <a:srgbClr val="F6861F"/>
            </a:solidFill>
          </p:grpSpPr>
          <p:sp>
            <p:nvSpPr>
              <p:cNvPr id="63" name="Google Shape;9069;p76">
                <a:extLst>
                  <a:ext uri="{FF2B5EF4-FFF2-40B4-BE49-F238E27FC236}">
                    <a16:creationId xmlns:a16="http://schemas.microsoft.com/office/drawing/2014/main" id="{5570127E-676B-6AFF-FC65-BD7FCC4EA2EB}"/>
                  </a:ext>
                </a:extLst>
              </p:cNvPr>
              <p:cNvSpPr/>
              <p:nvPr/>
            </p:nvSpPr>
            <p:spPr>
              <a:xfrm>
                <a:off x="3299850" y="323500"/>
                <a:ext cx="427725" cy="397300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15892" extrusionOk="0">
                    <a:moveTo>
                      <a:pt x="3397" y="6794"/>
                    </a:moveTo>
                    <a:lnTo>
                      <a:pt x="3397" y="14759"/>
                    </a:lnTo>
                    <a:lnTo>
                      <a:pt x="1132" y="14759"/>
                    </a:lnTo>
                    <a:lnTo>
                      <a:pt x="1132" y="6794"/>
                    </a:lnTo>
                    <a:close/>
                    <a:moveTo>
                      <a:pt x="9034" y="1132"/>
                    </a:moveTo>
                    <a:cubicBezTo>
                      <a:pt x="9683" y="1175"/>
                      <a:pt x="10191" y="1712"/>
                      <a:pt x="10191" y="2364"/>
                    </a:cubicBezTo>
                    <a:cubicBezTo>
                      <a:pt x="10191" y="3346"/>
                      <a:pt x="9774" y="5275"/>
                      <a:pt x="9221" y="5828"/>
                    </a:cubicBezTo>
                    <a:cubicBezTo>
                      <a:pt x="8865" y="6184"/>
                      <a:pt x="9119" y="6794"/>
                      <a:pt x="9623" y="6794"/>
                    </a:cubicBezTo>
                    <a:lnTo>
                      <a:pt x="15285" y="6794"/>
                    </a:lnTo>
                    <a:cubicBezTo>
                      <a:pt x="15599" y="6794"/>
                      <a:pt x="15849" y="7047"/>
                      <a:pt x="15849" y="7361"/>
                    </a:cubicBezTo>
                    <a:cubicBezTo>
                      <a:pt x="15849" y="7672"/>
                      <a:pt x="15599" y="7926"/>
                      <a:pt x="15285" y="7926"/>
                    </a:cubicBezTo>
                    <a:lnTo>
                      <a:pt x="11888" y="7926"/>
                    </a:lnTo>
                    <a:cubicBezTo>
                      <a:pt x="11574" y="7926"/>
                      <a:pt x="11323" y="8180"/>
                      <a:pt x="11323" y="8494"/>
                    </a:cubicBezTo>
                    <a:cubicBezTo>
                      <a:pt x="11323" y="8805"/>
                      <a:pt x="11574" y="9058"/>
                      <a:pt x="11888" y="9058"/>
                    </a:cubicBezTo>
                    <a:lnTo>
                      <a:pt x="15285" y="9058"/>
                    </a:lnTo>
                    <a:cubicBezTo>
                      <a:pt x="15586" y="9058"/>
                      <a:pt x="15852" y="9342"/>
                      <a:pt x="15852" y="9662"/>
                    </a:cubicBezTo>
                    <a:cubicBezTo>
                      <a:pt x="15852" y="9976"/>
                      <a:pt x="15599" y="10230"/>
                      <a:pt x="15285" y="10230"/>
                    </a:cubicBezTo>
                    <a:lnTo>
                      <a:pt x="11888" y="10230"/>
                    </a:lnTo>
                    <a:cubicBezTo>
                      <a:pt x="11574" y="10230"/>
                      <a:pt x="11323" y="10484"/>
                      <a:pt x="11323" y="10795"/>
                    </a:cubicBezTo>
                    <a:cubicBezTo>
                      <a:pt x="11323" y="11109"/>
                      <a:pt x="11574" y="11362"/>
                      <a:pt x="11888" y="11362"/>
                    </a:cubicBezTo>
                    <a:lnTo>
                      <a:pt x="14152" y="11362"/>
                    </a:lnTo>
                    <a:cubicBezTo>
                      <a:pt x="14466" y="11362"/>
                      <a:pt x="14717" y="11616"/>
                      <a:pt x="14717" y="11927"/>
                    </a:cubicBezTo>
                    <a:cubicBezTo>
                      <a:pt x="14717" y="12241"/>
                      <a:pt x="14466" y="12494"/>
                      <a:pt x="14152" y="12494"/>
                    </a:cubicBezTo>
                    <a:lnTo>
                      <a:pt x="11888" y="12494"/>
                    </a:lnTo>
                    <a:cubicBezTo>
                      <a:pt x="11574" y="12494"/>
                      <a:pt x="11323" y="12748"/>
                      <a:pt x="11323" y="13059"/>
                    </a:cubicBezTo>
                    <a:cubicBezTo>
                      <a:pt x="11323" y="13373"/>
                      <a:pt x="11574" y="13627"/>
                      <a:pt x="11888" y="13627"/>
                    </a:cubicBezTo>
                    <a:lnTo>
                      <a:pt x="13020" y="13627"/>
                    </a:lnTo>
                    <a:cubicBezTo>
                      <a:pt x="13334" y="13627"/>
                      <a:pt x="13585" y="13880"/>
                      <a:pt x="13585" y="14191"/>
                    </a:cubicBezTo>
                    <a:cubicBezTo>
                      <a:pt x="13585" y="14505"/>
                      <a:pt x="13334" y="14759"/>
                      <a:pt x="13020" y="14759"/>
                    </a:cubicBezTo>
                    <a:lnTo>
                      <a:pt x="9197" y="14759"/>
                    </a:lnTo>
                    <a:cubicBezTo>
                      <a:pt x="8041" y="14759"/>
                      <a:pt x="6890" y="14572"/>
                      <a:pt x="5794" y="14207"/>
                    </a:cubicBezTo>
                    <a:lnTo>
                      <a:pt x="4529" y="13784"/>
                    </a:lnTo>
                    <a:lnTo>
                      <a:pt x="4529" y="7712"/>
                    </a:lnTo>
                    <a:lnTo>
                      <a:pt x="5686" y="7132"/>
                    </a:lnTo>
                    <a:cubicBezTo>
                      <a:pt x="6265" y="6842"/>
                      <a:pt x="6797" y="6459"/>
                      <a:pt x="7253" y="6003"/>
                    </a:cubicBezTo>
                    <a:lnTo>
                      <a:pt x="7289" y="5963"/>
                    </a:lnTo>
                    <a:cubicBezTo>
                      <a:pt x="8352" y="4901"/>
                      <a:pt x="8917" y="2654"/>
                      <a:pt x="9034" y="1132"/>
                    </a:cubicBezTo>
                    <a:close/>
                    <a:moveTo>
                      <a:pt x="8491" y="0"/>
                    </a:moveTo>
                    <a:cubicBezTo>
                      <a:pt x="8177" y="0"/>
                      <a:pt x="7926" y="254"/>
                      <a:pt x="7926" y="568"/>
                    </a:cubicBezTo>
                    <a:cubicBezTo>
                      <a:pt x="7926" y="1887"/>
                      <a:pt x="7380" y="4276"/>
                      <a:pt x="6492" y="5166"/>
                    </a:cubicBezTo>
                    <a:lnTo>
                      <a:pt x="6456" y="5203"/>
                    </a:lnTo>
                    <a:cubicBezTo>
                      <a:pt x="6081" y="5574"/>
                      <a:pt x="5652" y="5885"/>
                      <a:pt x="5181" y="6120"/>
                    </a:cubicBezTo>
                    <a:lnTo>
                      <a:pt x="4529" y="6444"/>
                    </a:lnTo>
                    <a:lnTo>
                      <a:pt x="4529" y="6229"/>
                    </a:lnTo>
                    <a:cubicBezTo>
                      <a:pt x="4529" y="5915"/>
                      <a:pt x="4276" y="5661"/>
                      <a:pt x="3962" y="5661"/>
                    </a:cubicBezTo>
                    <a:lnTo>
                      <a:pt x="565" y="5661"/>
                    </a:lnTo>
                    <a:cubicBezTo>
                      <a:pt x="251" y="5661"/>
                      <a:pt x="0" y="5915"/>
                      <a:pt x="0" y="6229"/>
                    </a:cubicBezTo>
                    <a:lnTo>
                      <a:pt x="0" y="15324"/>
                    </a:lnTo>
                    <a:cubicBezTo>
                      <a:pt x="0" y="15638"/>
                      <a:pt x="251" y="15891"/>
                      <a:pt x="565" y="15891"/>
                    </a:cubicBezTo>
                    <a:lnTo>
                      <a:pt x="3962" y="15891"/>
                    </a:lnTo>
                    <a:cubicBezTo>
                      <a:pt x="4276" y="15891"/>
                      <a:pt x="4529" y="15638"/>
                      <a:pt x="4529" y="15324"/>
                    </a:cubicBezTo>
                    <a:lnTo>
                      <a:pt x="4529" y="14976"/>
                    </a:lnTo>
                    <a:lnTo>
                      <a:pt x="5435" y="15278"/>
                    </a:lnTo>
                    <a:cubicBezTo>
                      <a:pt x="6649" y="15683"/>
                      <a:pt x="7917" y="15888"/>
                      <a:pt x="9197" y="15888"/>
                    </a:cubicBezTo>
                    <a:lnTo>
                      <a:pt x="13020" y="15888"/>
                    </a:lnTo>
                    <a:cubicBezTo>
                      <a:pt x="14219" y="15888"/>
                      <a:pt x="15040" y="14681"/>
                      <a:pt x="14599" y="13566"/>
                    </a:cubicBezTo>
                    <a:cubicBezTo>
                      <a:pt x="15577" y="13298"/>
                      <a:pt x="16106" y="12241"/>
                      <a:pt x="15731" y="11302"/>
                    </a:cubicBezTo>
                    <a:cubicBezTo>
                      <a:pt x="16468" y="11100"/>
                      <a:pt x="16981" y="10429"/>
                      <a:pt x="16984" y="9662"/>
                    </a:cubicBezTo>
                    <a:cubicBezTo>
                      <a:pt x="16981" y="9233"/>
                      <a:pt x="16824" y="8823"/>
                      <a:pt x="16541" y="8503"/>
                    </a:cubicBezTo>
                    <a:cubicBezTo>
                      <a:pt x="16994" y="8005"/>
                      <a:pt x="17108" y="7289"/>
                      <a:pt x="16837" y="6673"/>
                    </a:cubicBezTo>
                    <a:cubicBezTo>
                      <a:pt x="16565" y="6060"/>
                      <a:pt x="15958" y="5661"/>
                      <a:pt x="15285" y="5661"/>
                    </a:cubicBezTo>
                    <a:lnTo>
                      <a:pt x="10635" y="5661"/>
                    </a:lnTo>
                    <a:cubicBezTo>
                      <a:pt x="11109" y="4577"/>
                      <a:pt x="11323" y="3104"/>
                      <a:pt x="11323" y="2364"/>
                    </a:cubicBezTo>
                    <a:cubicBezTo>
                      <a:pt x="11320" y="1060"/>
                      <a:pt x="10263" y="3"/>
                      <a:pt x="89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4" name="Google Shape;9070;p76">
                <a:extLst>
                  <a:ext uri="{FF2B5EF4-FFF2-40B4-BE49-F238E27FC236}">
                    <a16:creationId xmlns:a16="http://schemas.microsoft.com/office/drawing/2014/main" id="{B238EC65-CDE6-9A5F-84C0-4630319400C2}"/>
                  </a:ext>
                </a:extLst>
              </p:cNvPr>
              <p:cNvSpPr/>
              <p:nvPr/>
            </p:nvSpPr>
            <p:spPr>
              <a:xfrm>
                <a:off x="3467650" y="238575"/>
                <a:ext cx="4652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6" extrusionOk="0">
                    <a:moveTo>
                      <a:pt x="646" y="1"/>
                    </a:moveTo>
                    <a:cubicBezTo>
                      <a:pt x="561" y="1"/>
                      <a:pt x="475" y="20"/>
                      <a:pt x="393" y="61"/>
                    </a:cubicBezTo>
                    <a:cubicBezTo>
                      <a:pt x="112" y="199"/>
                      <a:pt x="0" y="541"/>
                      <a:pt x="139" y="821"/>
                    </a:cubicBezTo>
                    <a:lnTo>
                      <a:pt x="707" y="1954"/>
                    </a:lnTo>
                    <a:cubicBezTo>
                      <a:pt x="805" y="2150"/>
                      <a:pt x="1005" y="2265"/>
                      <a:pt x="1212" y="2265"/>
                    </a:cubicBezTo>
                    <a:cubicBezTo>
                      <a:pt x="1297" y="2265"/>
                      <a:pt x="1384" y="2246"/>
                      <a:pt x="1465" y="2204"/>
                    </a:cubicBezTo>
                    <a:cubicBezTo>
                      <a:pt x="1746" y="2065"/>
                      <a:pt x="1860" y="1727"/>
                      <a:pt x="1718" y="1446"/>
                    </a:cubicBezTo>
                    <a:lnTo>
                      <a:pt x="1154" y="314"/>
                    </a:lnTo>
                    <a:cubicBezTo>
                      <a:pt x="1053" y="115"/>
                      <a:pt x="854" y="1"/>
                      <a:pt x="6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5" name="Google Shape;9071;p76">
                <a:extLst>
                  <a:ext uri="{FF2B5EF4-FFF2-40B4-BE49-F238E27FC236}">
                    <a16:creationId xmlns:a16="http://schemas.microsoft.com/office/drawing/2014/main" id="{6FEC8D22-C31E-26D1-6374-203521AD6E2C}"/>
                  </a:ext>
                </a:extLst>
              </p:cNvPr>
              <p:cNvSpPr/>
              <p:nvPr/>
            </p:nvSpPr>
            <p:spPr>
              <a:xfrm>
                <a:off x="3566675" y="238575"/>
                <a:ext cx="465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2267" extrusionOk="0">
                    <a:moveTo>
                      <a:pt x="1215" y="1"/>
                    </a:moveTo>
                    <a:cubicBezTo>
                      <a:pt x="1007" y="1"/>
                      <a:pt x="808" y="115"/>
                      <a:pt x="707" y="314"/>
                    </a:cubicBezTo>
                    <a:lnTo>
                      <a:pt x="143" y="1446"/>
                    </a:lnTo>
                    <a:cubicBezTo>
                      <a:pt x="1" y="1727"/>
                      <a:pt x="116" y="2065"/>
                      <a:pt x="396" y="2207"/>
                    </a:cubicBezTo>
                    <a:cubicBezTo>
                      <a:pt x="477" y="2247"/>
                      <a:pt x="562" y="2266"/>
                      <a:pt x="646" y="2266"/>
                    </a:cubicBezTo>
                    <a:cubicBezTo>
                      <a:pt x="854" y="2266"/>
                      <a:pt x="1055" y="2151"/>
                      <a:pt x="1154" y="1954"/>
                    </a:cubicBezTo>
                    <a:lnTo>
                      <a:pt x="1722" y="821"/>
                    </a:lnTo>
                    <a:cubicBezTo>
                      <a:pt x="1861" y="541"/>
                      <a:pt x="1749" y="199"/>
                      <a:pt x="1468" y="61"/>
                    </a:cubicBezTo>
                    <a:cubicBezTo>
                      <a:pt x="1387" y="20"/>
                      <a:pt x="1300" y="1"/>
                      <a:pt x="12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" name="Google Shape;9072;p76">
                <a:extLst>
                  <a:ext uri="{FF2B5EF4-FFF2-40B4-BE49-F238E27FC236}">
                    <a16:creationId xmlns:a16="http://schemas.microsoft.com/office/drawing/2014/main" id="{23F08FB1-FBE7-DB35-3783-5935FF91ACB9}"/>
                  </a:ext>
                </a:extLst>
              </p:cNvPr>
              <p:cNvSpPr/>
              <p:nvPr/>
            </p:nvSpPr>
            <p:spPr>
              <a:xfrm>
                <a:off x="361122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" name="Google Shape;9073;p76">
                <a:extLst>
                  <a:ext uri="{FF2B5EF4-FFF2-40B4-BE49-F238E27FC236}">
                    <a16:creationId xmlns:a16="http://schemas.microsoft.com/office/drawing/2014/main" id="{0D194288-F68B-FC1E-614F-D66551CA0A47}"/>
                  </a:ext>
                </a:extLst>
              </p:cNvPr>
              <p:cNvSpPr/>
              <p:nvPr/>
            </p:nvSpPr>
            <p:spPr>
              <a:xfrm>
                <a:off x="3413075" y="323500"/>
                <a:ext cx="5655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133" extrusionOk="0">
                    <a:moveTo>
                      <a:pt x="565" y="0"/>
                    </a:moveTo>
                    <a:cubicBezTo>
                      <a:pt x="251" y="0"/>
                      <a:pt x="0" y="254"/>
                      <a:pt x="0" y="568"/>
                    </a:cubicBezTo>
                    <a:cubicBezTo>
                      <a:pt x="0" y="879"/>
                      <a:pt x="251" y="1132"/>
                      <a:pt x="565" y="1132"/>
                    </a:cubicBezTo>
                    <a:lnTo>
                      <a:pt x="1697" y="1132"/>
                    </a:lnTo>
                    <a:cubicBezTo>
                      <a:pt x="2011" y="1132"/>
                      <a:pt x="2262" y="879"/>
                      <a:pt x="2262" y="568"/>
                    </a:cubicBezTo>
                    <a:cubicBezTo>
                      <a:pt x="2262" y="254"/>
                      <a:pt x="2011" y="0"/>
                      <a:pt x="16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51" name="Google Shape;9417;p77">
              <a:extLst>
                <a:ext uri="{FF2B5EF4-FFF2-40B4-BE49-F238E27FC236}">
                  <a16:creationId xmlns:a16="http://schemas.microsoft.com/office/drawing/2014/main" id="{F60BA234-9EA2-DFB5-6FA7-E0E176A57B57}"/>
                </a:ext>
              </a:extLst>
            </p:cNvPr>
            <p:cNvGrpSpPr/>
            <p:nvPr/>
          </p:nvGrpSpPr>
          <p:grpSpPr>
            <a:xfrm>
              <a:off x="5918843" y="2199791"/>
              <a:ext cx="393142" cy="381497"/>
              <a:chOff x="-59481900" y="2290800"/>
              <a:chExt cx="319000" cy="309550"/>
            </a:xfrm>
            <a:solidFill>
              <a:schemeClr val="accent3"/>
            </a:solidFill>
          </p:grpSpPr>
          <p:sp>
            <p:nvSpPr>
              <p:cNvPr id="57" name="Google Shape;9418;p77">
                <a:extLst>
                  <a:ext uri="{FF2B5EF4-FFF2-40B4-BE49-F238E27FC236}">
                    <a16:creationId xmlns:a16="http://schemas.microsoft.com/office/drawing/2014/main" id="{2F6699BD-5D1A-95FF-EA47-1F5E3D139FF5}"/>
                  </a:ext>
                </a:extLst>
              </p:cNvPr>
              <p:cNvSpPr/>
              <p:nvPr/>
            </p:nvSpPr>
            <p:spPr>
              <a:xfrm>
                <a:off x="-59481900" y="2290800"/>
                <a:ext cx="319000" cy="30955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82" extrusionOk="0">
                    <a:moveTo>
                      <a:pt x="6427" y="851"/>
                    </a:moveTo>
                    <a:cubicBezTo>
                      <a:pt x="6900" y="851"/>
                      <a:pt x="7247" y="1197"/>
                      <a:pt x="7247" y="1670"/>
                    </a:cubicBezTo>
                    <a:lnTo>
                      <a:pt x="7247" y="4159"/>
                    </a:lnTo>
                    <a:lnTo>
                      <a:pt x="5608" y="4159"/>
                    </a:lnTo>
                    <a:lnTo>
                      <a:pt x="5608" y="1670"/>
                    </a:lnTo>
                    <a:cubicBezTo>
                      <a:pt x="5608" y="1197"/>
                      <a:pt x="5955" y="851"/>
                      <a:pt x="6427" y="851"/>
                    </a:cubicBezTo>
                    <a:close/>
                    <a:moveTo>
                      <a:pt x="11594" y="3308"/>
                    </a:moveTo>
                    <a:cubicBezTo>
                      <a:pt x="11846" y="3308"/>
                      <a:pt x="12004" y="3529"/>
                      <a:pt x="12004" y="3749"/>
                    </a:cubicBezTo>
                    <a:lnTo>
                      <a:pt x="12004" y="11185"/>
                    </a:lnTo>
                    <a:lnTo>
                      <a:pt x="11941" y="11185"/>
                    </a:lnTo>
                    <a:cubicBezTo>
                      <a:pt x="11941" y="11437"/>
                      <a:pt x="11752" y="11594"/>
                      <a:pt x="11563" y="11594"/>
                    </a:cubicBezTo>
                    <a:lnTo>
                      <a:pt x="1355" y="11594"/>
                    </a:lnTo>
                    <a:cubicBezTo>
                      <a:pt x="1103" y="11594"/>
                      <a:pt x="914" y="11405"/>
                      <a:pt x="914" y="11185"/>
                    </a:cubicBezTo>
                    <a:lnTo>
                      <a:pt x="914" y="3749"/>
                    </a:lnTo>
                    <a:cubicBezTo>
                      <a:pt x="914" y="3529"/>
                      <a:pt x="1103" y="3308"/>
                      <a:pt x="1355" y="3308"/>
                    </a:cubicBezTo>
                    <a:lnTo>
                      <a:pt x="4821" y="3308"/>
                    </a:lnTo>
                    <a:lnTo>
                      <a:pt x="4821" y="4568"/>
                    </a:lnTo>
                    <a:cubicBezTo>
                      <a:pt x="4821" y="4821"/>
                      <a:pt x="5010" y="5010"/>
                      <a:pt x="5199" y="5010"/>
                    </a:cubicBezTo>
                    <a:lnTo>
                      <a:pt x="7688" y="5010"/>
                    </a:lnTo>
                    <a:cubicBezTo>
                      <a:pt x="7940" y="5010"/>
                      <a:pt x="8129" y="4821"/>
                      <a:pt x="8129" y="4568"/>
                    </a:cubicBezTo>
                    <a:lnTo>
                      <a:pt x="8129" y="3308"/>
                    </a:lnTo>
                    <a:close/>
                    <a:moveTo>
                      <a:pt x="6396" y="0"/>
                    </a:moveTo>
                    <a:cubicBezTo>
                      <a:pt x="5482" y="0"/>
                      <a:pt x="4726" y="756"/>
                      <a:pt x="4726" y="1670"/>
                    </a:cubicBezTo>
                    <a:lnTo>
                      <a:pt x="4726" y="2489"/>
                    </a:lnTo>
                    <a:lnTo>
                      <a:pt x="1261" y="2489"/>
                    </a:lnTo>
                    <a:cubicBezTo>
                      <a:pt x="599" y="2489"/>
                      <a:pt x="0" y="3056"/>
                      <a:pt x="0" y="3718"/>
                    </a:cubicBezTo>
                    <a:lnTo>
                      <a:pt x="0" y="11153"/>
                    </a:lnTo>
                    <a:cubicBezTo>
                      <a:pt x="0" y="11815"/>
                      <a:pt x="568" y="12382"/>
                      <a:pt x="1261" y="12382"/>
                    </a:cubicBezTo>
                    <a:lnTo>
                      <a:pt x="11468" y="12382"/>
                    </a:lnTo>
                    <a:cubicBezTo>
                      <a:pt x="12130" y="12382"/>
                      <a:pt x="12697" y="11815"/>
                      <a:pt x="12697" y="11153"/>
                    </a:cubicBezTo>
                    <a:lnTo>
                      <a:pt x="12697" y="3749"/>
                    </a:lnTo>
                    <a:cubicBezTo>
                      <a:pt x="12760" y="3025"/>
                      <a:pt x="12193" y="2489"/>
                      <a:pt x="11500" y="2489"/>
                    </a:cubicBezTo>
                    <a:lnTo>
                      <a:pt x="8034" y="2489"/>
                    </a:lnTo>
                    <a:lnTo>
                      <a:pt x="8034" y="1670"/>
                    </a:lnTo>
                    <a:cubicBezTo>
                      <a:pt x="8034" y="756"/>
                      <a:pt x="7310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419;p77">
                <a:extLst>
                  <a:ext uri="{FF2B5EF4-FFF2-40B4-BE49-F238E27FC236}">
                    <a16:creationId xmlns:a16="http://schemas.microsoft.com/office/drawing/2014/main" id="{161F99D1-065B-8492-E6C1-AA39AE1E0EB0}"/>
                  </a:ext>
                </a:extLst>
              </p:cNvPr>
              <p:cNvSpPr/>
              <p:nvPr/>
            </p:nvSpPr>
            <p:spPr>
              <a:xfrm>
                <a:off x="-59287350" y="245620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93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30"/>
                      <a:pt x="3308" y="441"/>
                    </a:cubicBezTo>
                    <a:cubicBezTo>
                      <a:pt x="3340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420;p77">
                <a:extLst>
                  <a:ext uri="{FF2B5EF4-FFF2-40B4-BE49-F238E27FC236}">
                    <a16:creationId xmlns:a16="http://schemas.microsoft.com/office/drawing/2014/main" id="{2974DE3A-1B8B-4199-7676-FE881497D9B2}"/>
                  </a:ext>
                </a:extLst>
              </p:cNvPr>
              <p:cNvSpPr/>
              <p:nvPr/>
            </p:nvSpPr>
            <p:spPr>
              <a:xfrm>
                <a:off x="-59287350" y="2497950"/>
                <a:ext cx="83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851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41"/>
                    </a:cubicBezTo>
                    <a:cubicBezTo>
                      <a:pt x="0" y="662"/>
                      <a:pt x="189" y="851"/>
                      <a:pt x="410" y="851"/>
                    </a:cubicBezTo>
                    <a:lnTo>
                      <a:pt x="2899" y="851"/>
                    </a:lnTo>
                    <a:cubicBezTo>
                      <a:pt x="3151" y="851"/>
                      <a:pt x="3308" y="662"/>
                      <a:pt x="3308" y="441"/>
                    </a:cubicBezTo>
                    <a:cubicBezTo>
                      <a:pt x="3340" y="189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421;p77">
                <a:extLst>
                  <a:ext uri="{FF2B5EF4-FFF2-40B4-BE49-F238E27FC236}">
                    <a16:creationId xmlns:a16="http://schemas.microsoft.com/office/drawing/2014/main" id="{75AE57B1-429F-01D0-D718-B419E0118C14}"/>
                  </a:ext>
                </a:extLst>
              </p:cNvPr>
              <p:cNvSpPr/>
              <p:nvPr/>
            </p:nvSpPr>
            <p:spPr>
              <a:xfrm>
                <a:off x="-59287350" y="2538900"/>
                <a:ext cx="82700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883" extrusionOk="0">
                    <a:moveTo>
                      <a:pt x="410" y="0"/>
                    </a:moveTo>
                    <a:cubicBezTo>
                      <a:pt x="189" y="0"/>
                      <a:pt x="0" y="221"/>
                      <a:pt x="0" y="441"/>
                    </a:cubicBezTo>
                    <a:cubicBezTo>
                      <a:pt x="0" y="662"/>
                      <a:pt x="189" y="882"/>
                      <a:pt x="410" y="882"/>
                    </a:cubicBezTo>
                    <a:lnTo>
                      <a:pt x="2899" y="882"/>
                    </a:lnTo>
                    <a:cubicBezTo>
                      <a:pt x="3151" y="882"/>
                      <a:pt x="3308" y="662"/>
                      <a:pt x="3308" y="441"/>
                    </a:cubicBezTo>
                    <a:cubicBezTo>
                      <a:pt x="3308" y="221"/>
                      <a:pt x="3151" y="0"/>
                      <a:pt x="28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422;p77">
                <a:extLst>
                  <a:ext uri="{FF2B5EF4-FFF2-40B4-BE49-F238E27FC236}">
                    <a16:creationId xmlns:a16="http://schemas.microsoft.com/office/drawing/2014/main" id="{74F5901A-8FBC-68C7-F349-3E8483D80C6C}"/>
                  </a:ext>
                </a:extLst>
              </p:cNvPr>
              <p:cNvSpPr/>
              <p:nvPr/>
            </p:nvSpPr>
            <p:spPr>
              <a:xfrm>
                <a:off x="-59439375" y="2425425"/>
                <a:ext cx="125250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5010" h="5390" extrusionOk="0">
                    <a:moveTo>
                      <a:pt x="2518" y="855"/>
                    </a:moveTo>
                    <a:cubicBezTo>
                      <a:pt x="2722" y="855"/>
                      <a:pt x="2928" y="925"/>
                      <a:pt x="3088" y="1074"/>
                    </a:cubicBezTo>
                    <a:cubicBezTo>
                      <a:pt x="3277" y="1294"/>
                      <a:pt x="3340" y="1609"/>
                      <a:pt x="3277" y="1924"/>
                    </a:cubicBezTo>
                    <a:cubicBezTo>
                      <a:pt x="3183" y="2176"/>
                      <a:pt x="2994" y="2428"/>
                      <a:pt x="2710" y="2460"/>
                    </a:cubicBezTo>
                    <a:cubicBezTo>
                      <a:pt x="2626" y="2485"/>
                      <a:pt x="2546" y="2497"/>
                      <a:pt x="2469" y="2497"/>
                    </a:cubicBezTo>
                    <a:cubicBezTo>
                      <a:pt x="2260" y="2497"/>
                      <a:pt x="2076" y="2409"/>
                      <a:pt x="1891" y="2271"/>
                    </a:cubicBezTo>
                    <a:cubicBezTo>
                      <a:pt x="1702" y="2019"/>
                      <a:pt x="1607" y="1704"/>
                      <a:pt x="1702" y="1452"/>
                    </a:cubicBezTo>
                    <a:cubicBezTo>
                      <a:pt x="1802" y="1070"/>
                      <a:pt x="2158" y="855"/>
                      <a:pt x="2518" y="855"/>
                    </a:cubicBezTo>
                    <a:close/>
                    <a:moveTo>
                      <a:pt x="2521" y="3342"/>
                    </a:moveTo>
                    <a:cubicBezTo>
                      <a:pt x="3309" y="3342"/>
                      <a:pt x="3939" y="3846"/>
                      <a:pt x="4159" y="4539"/>
                    </a:cubicBezTo>
                    <a:lnTo>
                      <a:pt x="914" y="4539"/>
                    </a:lnTo>
                    <a:cubicBezTo>
                      <a:pt x="1103" y="3846"/>
                      <a:pt x="1733" y="3342"/>
                      <a:pt x="2521" y="3342"/>
                    </a:cubicBezTo>
                    <a:close/>
                    <a:moveTo>
                      <a:pt x="2473" y="0"/>
                    </a:moveTo>
                    <a:cubicBezTo>
                      <a:pt x="1781" y="0"/>
                      <a:pt x="1110" y="436"/>
                      <a:pt x="914" y="1200"/>
                    </a:cubicBezTo>
                    <a:cubicBezTo>
                      <a:pt x="757" y="1798"/>
                      <a:pt x="914" y="2334"/>
                      <a:pt x="1292" y="2775"/>
                    </a:cubicBezTo>
                    <a:cubicBezTo>
                      <a:pt x="568" y="3216"/>
                      <a:pt x="1" y="4004"/>
                      <a:pt x="1" y="4949"/>
                    </a:cubicBezTo>
                    <a:cubicBezTo>
                      <a:pt x="1" y="5169"/>
                      <a:pt x="190" y="5390"/>
                      <a:pt x="410" y="5390"/>
                    </a:cubicBezTo>
                    <a:lnTo>
                      <a:pt x="4537" y="5390"/>
                    </a:lnTo>
                    <a:cubicBezTo>
                      <a:pt x="4758" y="5390"/>
                      <a:pt x="4978" y="5169"/>
                      <a:pt x="4978" y="4949"/>
                    </a:cubicBezTo>
                    <a:cubicBezTo>
                      <a:pt x="5010" y="4035"/>
                      <a:pt x="4506" y="3216"/>
                      <a:pt x="3718" y="2807"/>
                    </a:cubicBezTo>
                    <a:cubicBezTo>
                      <a:pt x="3907" y="2618"/>
                      <a:pt x="4033" y="2397"/>
                      <a:pt x="4096" y="2113"/>
                    </a:cubicBezTo>
                    <a:cubicBezTo>
                      <a:pt x="4254" y="1515"/>
                      <a:pt x="4096" y="916"/>
                      <a:pt x="3655" y="507"/>
                    </a:cubicBezTo>
                    <a:cubicBezTo>
                      <a:pt x="3322" y="161"/>
                      <a:pt x="2894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423;p77">
                <a:extLst>
                  <a:ext uri="{FF2B5EF4-FFF2-40B4-BE49-F238E27FC236}">
                    <a16:creationId xmlns:a16="http://schemas.microsoft.com/office/drawing/2014/main" id="{A037A295-0FC0-6C28-3F73-BA12C6D5AA2C}"/>
                  </a:ext>
                </a:extLst>
              </p:cNvPr>
              <p:cNvSpPr/>
              <p:nvPr/>
            </p:nvSpPr>
            <p:spPr>
              <a:xfrm>
                <a:off x="-59327525" y="2325450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52" y="1"/>
                    </a:moveTo>
                    <a:cubicBezTo>
                      <a:pt x="95" y="1"/>
                      <a:pt x="0" y="127"/>
                      <a:pt x="0" y="284"/>
                    </a:cubicBezTo>
                    <a:cubicBezTo>
                      <a:pt x="0" y="442"/>
                      <a:pt x="95" y="536"/>
                      <a:pt x="252" y="536"/>
                    </a:cubicBezTo>
                    <a:cubicBezTo>
                      <a:pt x="410" y="536"/>
                      <a:pt x="536" y="442"/>
                      <a:pt x="536" y="284"/>
                    </a:cubicBezTo>
                    <a:cubicBezTo>
                      <a:pt x="536" y="127"/>
                      <a:pt x="410" y="1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ACB41E2-331B-77A3-0833-6B9DC37590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8613" y="323593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9F23B5-1110-CD4F-ED22-3EDC7EE82D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6663" y="3235936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CF4F39-4293-6FB6-A07F-14789EE525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60113" y="3235936"/>
              <a:ext cx="288000" cy="288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0C8246A-2647-E575-2A9E-115035DB4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25463" y="3235936"/>
              <a:ext cx="288000" cy="288000"/>
            </a:xfrm>
            <a:prstGeom prst="ellipse">
              <a:avLst/>
            </a:prstGeom>
            <a:solidFill>
              <a:srgbClr val="A120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77CCAE-38A3-F17A-BC3E-5EC062D73C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4313" y="3235936"/>
              <a:ext cx="288000" cy="288000"/>
            </a:xfrm>
            <a:prstGeom prst="ellipse">
              <a:avLst/>
            </a:prstGeom>
            <a:solidFill>
              <a:srgbClr val="F686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732EC0E-CCBE-AE03-A38B-62791E5C44D9}"/>
              </a:ext>
            </a:extLst>
          </p:cNvPr>
          <p:cNvSpPr txBox="1">
            <a:spLocks/>
          </p:cNvSpPr>
          <p:nvPr/>
        </p:nvSpPr>
        <p:spPr>
          <a:xfrm>
            <a:off x="360000" y="468000"/>
            <a:ext cx="7827902" cy="977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sz="2800" b="1" dirty="0">
                <a:solidFill>
                  <a:schemeClr val="accent3"/>
                </a:solidFill>
              </a:rPr>
              <a:t>What to do following an injury or illness – </a:t>
            </a:r>
            <a:br>
              <a:rPr lang="en-AU" sz="2800" b="1" dirty="0">
                <a:solidFill>
                  <a:schemeClr val="accent3"/>
                </a:solidFill>
              </a:rPr>
            </a:br>
            <a:r>
              <a:rPr lang="en-AU" sz="2800" dirty="0">
                <a:solidFill>
                  <a:schemeClr val="accent3"/>
                </a:solidFill>
              </a:rPr>
              <a:t>the rehabilitation and return to work process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E0F76-A521-C70C-FD14-950F6C4E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3F9A7-0EBC-CA5A-EA1A-3F4BB6EE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736C098-EB99-3478-9314-BFD20C84E468}"/>
              </a:ext>
            </a:extLst>
          </p:cNvPr>
          <p:cNvSpPr txBox="1">
            <a:spLocks/>
          </p:cNvSpPr>
          <p:nvPr/>
        </p:nvSpPr>
        <p:spPr>
          <a:xfrm>
            <a:off x="1471230" y="736922"/>
            <a:ext cx="4404914" cy="1731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Employment must be a ‘significant contributing factor’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WorkCover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Queensland to consider the injury work-related.</a:t>
            </a:r>
            <a:endParaRPr lang="en-A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0D3FDA-12B6-9857-45AE-AD2B2EEBC14E}"/>
              </a:ext>
            </a:extLst>
          </p:cNvPr>
          <p:cNvSpPr txBox="1">
            <a:spLocks/>
          </p:cNvSpPr>
          <p:nvPr/>
        </p:nvSpPr>
        <p:spPr>
          <a:xfrm>
            <a:off x="7108162" y="4649590"/>
            <a:ext cx="4628961" cy="1841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 </a:t>
            </a:r>
            <a:r>
              <a:rPr kumimoji="0" lang="en-AU" sz="2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also be covered by 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WorkCover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when injured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travelling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and from work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or travelling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work.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248F42-C37C-48BC-51A5-C52A7ACFE396}"/>
              </a:ext>
            </a:extLst>
          </p:cNvPr>
          <p:cNvSpPr txBox="1">
            <a:spLocks/>
          </p:cNvSpPr>
          <p:nvPr/>
        </p:nvSpPr>
        <p:spPr>
          <a:xfrm>
            <a:off x="503885" y="4637686"/>
            <a:ext cx="4404914" cy="1897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WorkCover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claims are considered on an individual basis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Queensland’s statutory workers’ compensation scheme is </a:t>
            </a:r>
            <a:r>
              <a:rPr kumimoji="0" lang="en-AU" sz="20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no fault 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scheme.</a:t>
            </a:r>
            <a:endParaRPr lang="en-AU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C19C8F-A6EF-DB5B-ABF7-9CDFEBD2210F}"/>
              </a:ext>
            </a:extLst>
          </p:cNvPr>
          <p:cNvSpPr txBox="1">
            <a:spLocks/>
          </p:cNvSpPr>
          <p:nvPr/>
        </p:nvSpPr>
        <p:spPr>
          <a:xfrm>
            <a:off x="9050106" y="328858"/>
            <a:ext cx="2758068" cy="1541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WorkCover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has an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appeals process</a:t>
            </a:r>
            <a:b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available.</a:t>
            </a:r>
            <a:endParaRPr lang="en-A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EE3B4B-DAE5-2042-DCD3-FF7BA7B41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398" y="984292"/>
            <a:ext cx="656783" cy="57468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EB1038-30C6-3808-9663-58B6A75417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109" y="3787366"/>
            <a:ext cx="805350" cy="8053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39A686F-216A-9CE4-F509-0B83C21C7D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5239" y="727915"/>
            <a:ext cx="514750" cy="73390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48F2FB9-FA8E-7F61-BA84-180FB4614A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88989" y="3841066"/>
            <a:ext cx="1042647" cy="9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19529-8DBA-A853-EF65-C68CB47C9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5DEB4-156D-32AB-FD5D-38BBA237CC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2BB93-CBC0-2209-42F8-E42712DF79C7}"/>
              </a:ext>
            </a:extLst>
          </p:cNvPr>
          <p:cNvSpPr txBox="1">
            <a:spLocks/>
          </p:cNvSpPr>
          <p:nvPr/>
        </p:nvSpPr>
        <p:spPr>
          <a:xfrm>
            <a:off x="658060" y="373204"/>
            <a:ext cx="4644757" cy="161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3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We all experience periods of injury or illness.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5661F0-1581-6D22-C990-452B05C04EAE}"/>
              </a:ext>
            </a:extLst>
          </p:cNvPr>
          <p:cNvSpPr txBox="1">
            <a:spLocks/>
          </p:cNvSpPr>
          <p:nvPr/>
        </p:nvSpPr>
        <p:spPr>
          <a:xfrm>
            <a:off x="1626460" y="2062647"/>
            <a:ext cx="3897321" cy="3432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en-AU" sz="2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Keys to recovery</a:t>
            </a:r>
            <a:endParaRPr lang="en-AU" sz="260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270000" indent="-2700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Early contact and support</a:t>
            </a:r>
          </a:p>
          <a:p>
            <a:pPr marL="270000" indent="-2700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Ongoing leadership communication with staff</a:t>
            </a:r>
          </a:p>
          <a:p>
            <a:pPr marL="270000" indent="-2700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Consultation with medical professionals</a:t>
            </a:r>
          </a:p>
          <a:p>
            <a:pPr marL="270000" indent="-27000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Early return to agreed tasks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3DBCCD-79B3-7778-4939-D2EE98351217}"/>
              </a:ext>
            </a:extLst>
          </p:cNvPr>
          <p:cNvSpPr txBox="1">
            <a:spLocks/>
          </p:cNvSpPr>
          <p:nvPr/>
        </p:nvSpPr>
        <p:spPr>
          <a:xfrm>
            <a:off x="7280437" y="4661524"/>
            <a:ext cx="4644757" cy="1541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AU" sz="2000" dirty="0">
                <a:solidFill>
                  <a:srgbClr val="007687"/>
                </a:solidFill>
                <a:latin typeface="Arial" panose="020B0604020202020204" pitchFamily="34" charset="0"/>
              </a:rPr>
              <a:t>The Department of Education assists and </a:t>
            </a:r>
            <a:r>
              <a:rPr lang="en-AU" sz="2000" b="1" dirty="0">
                <a:solidFill>
                  <a:srgbClr val="007687"/>
                </a:solidFill>
                <a:latin typeface="Arial" panose="020B0604020202020204" pitchFamily="34" charset="0"/>
              </a:rPr>
              <a:t>supports over 1,000 staff </a:t>
            </a:r>
            <a:r>
              <a:rPr lang="en-AU" sz="2000" dirty="0">
                <a:solidFill>
                  <a:srgbClr val="007687"/>
                </a:solidFill>
                <a:latin typeface="Arial" panose="020B0604020202020204" pitchFamily="34" charset="0"/>
              </a:rPr>
              <a:t>every year in successfully returning to work. 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CE5409-E163-7987-E9D0-A26FD6561B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97" y="2494841"/>
            <a:ext cx="783080" cy="9556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2724D4B-06DF-B032-A50A-EF4699C9B3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7397" y="3780167"/>
            <a:ext cx="805350" cy="10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332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2023">
  <a:themeElements>
    <a:clrScheme name="Dept of Ed - Nat">
      <a:dk1>
        <a:srgbClr val="0F2C51"/>
      </a:dk1>
      <a:lt1>
        <a:srgbClr val="FFFFFF"/>
      </a:lt1>
      <a:dk2>
        <a:srgbClr val="007687"/>
      </a:dk2>
      <a:lt2>
        <a:srgbClr val="E7E6E6"/>
      </a:lt2>
      <a:accent1>
        <a:srgbClr val="007687"/>
      </a:accent1>
      <a:accent2>
        <a:srgbClr val="65CBE6"/>
      </a:accent2>
      <a:accent3>
        <a:srgbClr val="482366"/>
      </a:accent3>
      <a:accent4>
        <a:srgbClr val="FFCF01"/>
      </a:accent4>
      <a:accent5>
        <a:srgbClr val="00BABE"/>
      </a:accent5>
      <a:accent6>
        <a:srgbClr val="A6CE38"/>
      </a:accent6>
      <a:hlink>
        <a:srgbClr val="BABCBB"/>
      </a:hlink>
      <a:folHlink>
        <a:srgbClr val="9598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E-MSPowerPoint-el-template-widescreen" id="{19960230-7E48-1B42-AE49-B8B7F164194F}" vid="{9727ACDE-6AD1-0B4E-A015-761C73DD6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PPReviewDate xmlns="f114f5df-7614-43c1-ba8e-2daa6e537108" xsi:nil="true"/>
    <PPReferenceNumber xmlns="f114f5df-7614-43c1-ba8e-2daa6e537108" xsi:nil="true"/>
    <PPLastReviewedBy xmlns="f114f5df-7614-43c1-ba8e-2daa6e537108">
      <UserInfo>
        <DisplayName>DELIZO, Dan</DisplayName>
        <AccountId>83</AccountId>
        <AccountType/>
      </UserInfo>
    </PPLastReviewedBy>
    <PPModeratedBy xmlns="f114f5df-7614-43c1-ba8e-2daa6e537108">
      <UserInfo>
        <DisplayName>DELIZO, Dan</DisplayName>
        <AccountId>83</AccountId>
        <AccountType/>
      </UserInfo>
    </PPModeratedBy>
    <PPContentAuthor xmlns="f114f5df-7614-43c1-ba8e-2daa6e537108">
      <UserInfo>
        <DisplayName/>
        <AccountId xsi:nil="true"/>
        <AccountType/>
      </UserInfo>
    </PPContentAuthor>
    <PPContentApprover xmlns="f114f5df-7614-43c1-ba8e-2daa6e537108">
      <UserInfo>
        <DisplayName/>
        <AccountId xsi:nil="true"/>
        <AccountType/>
      </UserInfo>
    </PPContentApprover>
    <PPPublishedNotificationAddresses xmlns="f114f5df-7614-43c1-ba8e-2daa6e537108" xsi:nil="true"/>
    <PPLastReviewedDate xmlns="f114f5df-7614-43c1-ba8e-2daa6e537108">2024-11-20T04:42:19+00:00</PPLastReviewedDate>
    <PPModeratedDate xmlns="f114f5df-7614-43c1-ba8e-2daa6e537108">2024-11-20T04:42:18+00:00</PPModeratedDate>
    <PPSubmittedDate xmlns="f114f5df-7614-43c1-ba8e-2daa6e537108" xsi:nil="true"/>
    <PPContentOwner xmlns="f114f5df-7614-43c1-ba8e-2daa6e537108">
      <UserInfo>
        <DisplayName>COWARD, Kristy</DisplayName>
        <AccountId>229</AccountId>
        <AccountType/>
      </UserInfo>
    </PPContentOwner>
    <PPSubmittedBy xmlns="f114f5df-7614-43c1-ba8e-2daa6e537108">
      <UserInfo>
        <DisplayName/>
        <AccountId xsi:nil="true"/>
        <AccountType/>
      </UserInfo>
    </PPSubmittedBy>
    <Category_x0020_Initiatives_x0020_and_x0020_Strategies xmlns="f114f5df-7614-43c1-ba8e-2daa6e5371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8B6745F31D34CAF5915480B819D89" ma:contentTypeVersion="12" ma:contentTypeDescription="Create a new document." ma:contentTypeScope="" ma:versionID="5b7e907cc2c014eed8bb5c763b2bb46f">
  <xsd:schema xmlns:xsd="http://www.w3.org/2001/XMLSchema" xmlns:xs="http://www.w3.org/2001/XMLSchema" xmlns:p="http://schemas.microsoft.com/office/2006/metadata/properties" xmlns:ns1="http://schemas.microsoft.com/sharepoint/v3" xmlns:ns2="f114f5df-7614-43c1-ba8e-2daa6e537108" targetNamespace="http://schemas.microsoft.com/office/2006/metadata/properties" ma:root="true" ma:fieldsID="f90c9667ab35baeed3a09f912e64f61a" ns1:_="" ns2:_="">
    <xsd:import namespace="http://schemas.microsoft.com/sharepoint/v3"/>
    <xsd:import namespace="f114f5df-7614-43c1-ba8e-2daa6e5371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_x0020_Initiatives_x0020_and_x0020_Strategies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4f5df-7614-43c1-ba8e-2daa6e537108" elementFormDefault="qualified">
    <xsd:import namespace="http://schemas.microsoft.com/office/2006/documentManagement/types"/>
    <xsd:import namespace="http://schemas.microsoft.com/office/infopath/2007/PartnerControls"/>
    <xsd:element name="Category_x0020_Initiatives_x0020_and_x0020_Strategies" ma:index="10" nillable="true" ma:displayName="IA Category 5" ma:format="Dropdown" ma:internalName="Category_x0020_Initiatives_x0020_and_x0020_Strategies">
      <xsd:simpleType>
        <xsd:restriction base="dms:Choice">
          <xsd:enumeration value="Initiatives and Strategies"/>
          <xsd:enumeration value="Behaviour"/>
          <xsd:enumeration value="Health and wellbeing"/>
          <xsd:enumeration value="Initiatives"/>
          <xsd:enumeration value="Policies"/>
          <xsd:enumeration value="Strategies and programs"/>
        </xsd:restriction>
      </xsd:simpleType>
    </xsd:element>
    <xsd:element name="PPContentOwner" ma:index="11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2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3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4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5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6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7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8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9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20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1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2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7759F-9398-4EEB-801C-ED73CF773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60111-ABF3-40A2-B894-76FD10C300E0}">
  <ds:schemaRefs>
    <ds:schemaRef ds:uri="http://schemas.microsoft.com/office/2006/metadata/properties"/>
    <ds:schemaRef ds:uri="http://schemas.microsoft.com/office/infopath/2007/PartnerControls"/>
    <ds:schemaRef ds:uri="163879fb-622b-44d7-a731-33e3b194bd22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1E1EACD-4FF8-4E69-AC20-515D6C56806E}"/>
</file>

<file path=docProps/app.xml><?xml version="1.0" encoding="utf-8"?>
<Properties xmlns="http://schemas.openxmlformats.org/officeDocument/2006/extended-properties" xmlns:vt="http://schemas.openxmlformats.org/officeDocument/2006/docPropsVTypes">
  <Template>DoE Theme 2023</Template>
  <TotalTime>6193</TotalTime>
  <Words>1194</Words>
  <Application>Microsoft Office PowerPoint</Application>
  <PresentationFormat>Widescreen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Nunito Sans</vt:lpstr>
      <vt:lpstr>Open Sans</vt:lpstr>
      <vt:lpstr>Roboto</vt:lpstr>
      <vt:lpstr>DoE Theme 2023</vt:lpstr>
      <vt:lpstr>Health, safety and wellbeing training awareness package</vt:lpstr>
      <vt:lpstr>What to do following an injury or illness –  the rehabilitation and return to work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workplace Rehabilitation and Return to Work Coordinator has all the information you need, and can guide you through the rehabilitation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HSW Training Awareness Package – The Rehabilitation and Return to Work Process</dc:title>
  <dc:subject>HSW Training Awareness Package – The Rehabilitation and Return to Work Process</dc:subject>
  <dc:creator>Queensland Government</dc:creator>
  <cp:keywords>Health safety and wellbeing; Training Awareness Package; The Rehabilitation and Return to Work Process</cp:keywords>
  <cp:revision>254</cp:revision>
  <dcterms:created xsi:type="dcterms:W3CDTF">2024-11-04T02:44:01Z</dcterms:created>
  <dcterms:modified xsi:type="dcterms:W3CDTF">2024-11-20T01:18:25Z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0x01010020E8B6745F31D34CAF5915480B819D89</vt:lpwstr>
  </property>
</Properties>
</file>