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706" r:id="rId5"/>
    <p:sldMasterId id="2147483729" r:id="rId6"/>
  </p:sldMasterIdLst>
  <p:notesMasterIdLst>
    <p:notesMasterId r:id="rId13"/>
  </p:notesMasterIdLst>
  <p:handoutMasterIdLst>
    <p:handoutMasterId r:id="rId14"/>
  </p:handoutMasterIdLst>
  <p:sldIdLst>
    <p:sldId id="273" r:id="rId7"/>
    <p:sldId id="280" r:id="rId8"/>
    <p:sldId id="275" r:id="rId9"/>
    <p:sldId id="276" r:id="rId10"/>
    <p:sldId id="277" r:id="rId11"/>
    <p:sldId id="278" r:id="rId1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3" autoAdjust="0"/>
    <p:restoredTop sz="95915"/>
  </p:normalViewPr>
  <p:slideViewPr>
    <p:cSldViewPr snapToGrid="0" snapToObjects="1">
      <p:cViewPr varScale="1">
        <p:scale>
          <a:sx n="128" d="100"/>
          <a:sy n="128" d="100"/>
        </p:scale>
        <p:origin x="92" y="184"/>
      </p:cViewPr>
      <p:guideLst/>
    </p:cSldViewPr>
  </p:slideViewPr>
  <p:notesTextViewPr>
    <p:cViewPr>
      <p:scale>
        <a:sx n="1" d="1"/>
        <a:sy n="1" d="1"/>
      </p:scale>
      <p:origin x="0" y="0"/>
    </p:cViewPr>
  </p:notesTextViewPr>
  <p:notesViewPr>
    <p:cSldViewPr snapToGrid="0" snapToObjects="1">
      <p:cViewPr varScale="1">
        <p:scale>
          <a:sx n="155" d="100"/>
          <a:sy n="155" d="100"/>
        </p:scale>
        <p:origin x="471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1600156-24C1-1C48-AFE7-3D5ED8D3F4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Arial" panose="020B0604020202020204" pitchFamily="34" charset="0"/>
            </a:endParaRPr>
          </a:p>
        </p:txBody>
      </p:sp>
      <p:sp>
        <p:nvSpPr>
          <p:cNvPr id="3" name="Date Placeholder 2">
            <a:extLst>
              <a:ext uri="{FF2B5EF4-FFF2-40B4-BE49-F238E27FC236}">
                <a16:creationId xmlns:a16="http://schemas.microsoft.com/office/drawing/2014/main" id="{F1CE543B-699E-A349-9B36-85C75DBC5DC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4E6B1BB-9DE0-5A40-A206-F5EC6EC11A56}" type="datetimeFigureOut">
              <a:rPr lang="en-US" smtClean="0">
                <a:latin typeface="Arial" panose="020B0604020202020204" pitchFamily="34" charset="0"/>
              </a:rPr>
              <a:t>11/10/2025</a:t>
            </a:fld>
            <a:endParaRPr lang="en-US" dirty="0">
              <a:latin typeface="Arial" panose="020B0604020202020204" pitchFamily="34" charset="0"/>
            </a:endParaRPr>
          </a:p>
        </p:txBody>
      </p:sp>
      <p:sp>
        <p:nvSpPr>
          <p:cNvPr id="4" name="Footer Placeholder 3">
            <a:extLst>
              <a:ext uri="{FF2B5EF4-FFF2-40B4-BE49-F238E27FC236}">
                <a16:creationId xmlns:a16="http://schemas.microsoft.com/office/drawing/2014/main" id="{CD457FBA-4E57-164A-A8E5-9BE854338AA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Arial" panose="020B0604020202020204" pitchFamily="34" charset="0"/>
            </a:endParaRPr>
          </a:p>
        </p:txBody>
      </p:sp>
      <p:sp>
        <p:nvSpPr>
          <p:cNvPr id="5" name="Slide Number Placeholder 4">
            <a:extLst>
              <a:ext uri="{FF2B5EF4-FFF2-40B4-BE49-F238E27FC236}">
                <a16:creationId xmlns:a16="http://schemas.microsoft.com/office/drawing/2014/main" id="{B6113F37-FFDF-C440-BEAA-B93AFDC8802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62E368B-55CC-5943-8947-4614B4271B0C}" type="slidenum">
              <a:rPr lang="en-US" smtClean="0">
                <a:latin typeface="Arial" panose="020B0604020202020204" pitchFamily="34" charset="0"/>
              </a:rPr>
              <a:t>‹#›</a:t>
            </a:fld>
            <a:endParaRPr lang="en-US" dirty="0">
              <a:latin typeface="Arial" panose="020B0604020202020204" pitchFamily="34" charset="0"/>
            </a:endParaRPr>
          </a:p>
        </p:txBody>
      </p:sp>
    </p:spTree>
    <p:extLst>
      <p:ext uri="{BB962C8B-B14F-4D97-AF65-F5344CB8AC3E}">
        <p14:creationId xmlns:p14="http://schemas.microsoft.com/office/powerpoint/2010/main" val="6898576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FA46A7DE-C5E7-C844-BFF3-98F77156BF21}" type="datetimeFigureOut">
              <a:rPr lang="en-US" smtClean="0"/>
              <a:pPr/>
              <a:t>11/10/2025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6462BB34-3D0A-3D43-8B90-0FD7FEF12336}" type="slidenum">
              <a:rPr lang="en-US" smtClean="0"/>
              <a:pPr/>
              <a:t>‹#›</a:t>
            </a:fld>
            <a:endParaRPr lang="en-US" dirty="0"/>
          </a:p>
        </p:txBody>
      </p:sp>
    </p:spTree>
    <p:extLst>
      <p:ext uri="{BB962C8B-B14F-4D97-AF65-F5344CB8AC3E}">
        <p14:creationId xmlns:p14="http://schemas.microsoft.com/office/powerpoint/2010/main" val="76914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ark: Title DeliverQLD">
    <p:bg>
      <p:bgPr>
        <a:gradFill flip="none" rotWithShape="1">
          <a:gsLst>
            <a:gs pos="0">
              <a:schemeClr val="bg1"/>
            </a:gs>
            <a:gs pos="100000">
              <a:schemeClr val="bg2">
                <a:shade val="63000"/>
                <a:satMod val="12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CDFE157-B09B-B491-257B-1141D9DB5413}"/>
              </a:ext>
            </a:extLst>
          </p:cNvPr>
          <p:cNvSpPr>
            <a:spLocks noGrp="1" noRot="1" noMove="1" noResize="1" noEditPoints="1" noAdjustHandles="1" noChangeArrowheads="1" noChangeShapeType="1"/>
          </p:cNvSpPr>
          <p:nvPr userDrawn="1"/>
        </p:nvSpPr>
        <p:spPr>
          <a:xfrm>
            <a:off x="0" y="4479925"/>
            <a:ext cx="9143999" cy="66357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Date Placeholder 3">
            <a:extLst>
              <a:ext uri="{FF2B5EF4-FFF2-40B4-BE49-F238E27FC236}">
                <a16:creationId xmlns:a16="http://schemas.microsoft.com/office/drawing/2014/main" id="{EFFBFF12-0CF2-E901-F98E-DA0C190EF245}"/>
              </a:ext>
            </a:extLst>
          </p:cNvPr>
          <p:cNvSpPr>
            <a:spLocks noGrp="1"/>
          </p:cNvSpPr>
          <p:nvPr>
            <p:ph type="dt" sz="half" idx="10"/>
          </p:nvPr>
        </p:nvSpPr>
        <p:spPr>
          <a:xfrm>
            <a:off x="628650" y="4640882"/>
            <a:ext cx="982183" cy="273844"/>
          </a:xfrm>
        </p:spPr>
        <p:txBody>
          <a:bodyPr/>
          <a:lstStyle>
            <a:lvl1pPr>
              <a:defRPr>
                <a:solidFill>
                  <a:schemeClr val="bg1"/>
                </a:solidFill>
              </a:defRPr>
            </a:lvl1pPr>
          </a:lstStyle>
          <a:p>
            <a:endParaRPr lang="en-AU" dirty="0"/>
          </a:p>
        </p:txBody>
      </p:sp>
      <p:sp>
        <p:nvSpPr>
          <p:cNvPr id="5" name="Footer Placeholder 4">
            <a:extLst>
              <a:ext uri="{FF2B5EF4-FFF2-40B4-BE49-F238E27FC236}">
                <a16:creationId xmlns:a16="http://schemas.microsoft.com/office/drawing/2014/main" id="{17647C69-FEBE-8F50-1549-2518A9C414E7}"/>
              </a:ext>
            </a:extLst>
          </p:cNvPr>
          <p:cNvSpPr>
            <a:spLocks noGrp="1"/>
          </p:cNvSpPr>
          <p:nvPr>
            <p:ph type="ftr" sz="quarter" idx="11"/>
          </p:nvPr>
        </p:nvSpPr>
        <p:spPr>
          <a:xfrm>
            <a:off x="1707367" y="4640882"/>
            <a:ext cx="3086100" cy="273844"/>
          </a:xfrm>
        </p:spPr>
        <p:txBody>
          <a:bodyPr/>
          <a:lstStyle>
            <a:lvl1pPr>
              <a:defRPr>
                <a:solidFill>
                  <a:schemeClr val="bg1"/>
                </a:solidFill>
              </a:defRPr>
            </a:lvl1pPr>
          </a:lstStyle>
          <a:p>
            <a:endParaRPr lang="en-AU" dirty="0"/>
          </a:p>
        </p:txBody>
      </p:sp>
      <p:sp>
        <p:nvSpPr>
          <p:cNvPr id="6" name="Slide Number Placeholder 5">
            <a:extLst>
              <a:ext uri="{FF2B5EF4-FFF2-40B4-BE49-F238E27FC236}">
                <a16:creationId xmlns:a16="http://schemas.microsoft.com/office/drawing/2014/main" id="{908D1F62-2418-E874-03F2-C7A982FE42BA}"/>
              </a:ext>
            </a:extLst>
          </p:cNvPr>
          <p:cNvSpPr>
            <a:spLocks noGrp="1"/>
          </p:cNvSpPr>
          <p:nvPr>
            <p:ph type="sldNum" sz="quarter" idx="12"/>
          </p:nvPr>
        </p:nvSpPr>
        <p:spPr>
          <a:xfrm>
            <a:off x="101009" y="4640882"/>
            <a:ext cx="417816" cy="273844"/>
          </a:xfrm>
        </p:spPr>
        <p:txBody>
          <a:bodyPr/>
          <a:lstStyle>
            <a:lvl1pPr>
              <a:defRPr>
                <a:solidFill>
                  <a:schemeClr val="bg1"/>
                </a:solidFill>
              </a:defRPr>
            </a:lvl1pPr>
          </a:lstStyle>
          <a:p>
            <a:fld id="{5C75888C-CBC0-4624-9DF9-0508A40329AE}" type="slidenum">
              <a:rPr lang="en-AU" smtClean="0"/>
              <a:pPr/>
              <a:t>‹#›</a:t>
            </a:fld>
            <a:endParaRPr lang="en-AU" dirty="0"/>
          </a:p>
        </p:txBody>
      </p:sp>
      <p:pic>
        <p:nvPicPr>
          <p:cNvPr id="3" name="Picture 2" descr="A white logo with a black background&#10;&#10;AI-generated content may be incorrect.">
            <a:extLst>
              <a:ext uri="{FF2B5EF4-FFF2-40B4-BE49-F238E27FC236}">
                <a16:creationId xmlns:a16="http://schemas.microsoft.com/office/drawing/2014/main" id="{3C6CED81-778D-C588-B61E-E332D57040FF}"/>
              </a:ext>
            </a:extLst>
          </p:cNvPr>
          <p:cNvPicPr>
            <a:picLocks noChangeAspect="1"/>
          </p:cNvPicPr>
          <p:nvPr userDrawn="1"/>
        </p:nvPicPr>
        <p:blipFill>
          <a:blip r:embed="rId2"/>
          <a:stretch>
            <a:fillRect/>
          </a:stretch>
        </p:blipFill>
        <p:spPr>
          <a:xfrm>
            <a:off x="2255776" y="1384788"/>
            <a:ext cx="4632448" cy="1186962"/>
          </a:xfrm>
          <a:prstGeom prst="rect">
            <a:avLst/>
          </a:prstGeom>
        </p:spPr>
      </p:pic>
      <p:sp>
        <p:nvSpPr>
          <p:cNvPr id="8" name="Title 1">
            <a:extLst>
              <a:ext uri="{FF2B5EF4-FFF2-40B4-BE49-F238E27FC236}">
                <a16:creationId xmlns:a16="http://schemas.microsoft.com/office/drawing/2014/main" id="{EEE13A53-A3A0-7E9B-82AD-0B120E446920}"/>
              </a:ext>
            </a:extLst>
          </p:cNvPr>
          <p:cNvSpPr>
            <a:spLocks noGrp="1"/>
          </p:cNvSpPr>
          <p:nvPr>
            <p:ph type="title" hasCustomPrompt="1"/>
          </p:nvPr>
        </p:nvSpPr>
        <p:spPr>
          <a:xfrm>
            <a:off x="628650" y="3947375"/>
            <a:ext cx="7886700" cy="321972"/>
          </a:xfrm>
        </p:spPr>
        <p:txBody>
          <a:bodyPr>
            <a:normAutofit/>
          </a:bodyPr>
          <a:lstStyle>
            <a:lvl1pPr>
              <a:defRPr sz="1100">
                <a:solidFill>
                  <a:schemeClr val="tx1"/>
                </a:solidFill>
                <a:latin typeface="+mn-lt"/>
                <a:ea typeface="Noto Sans Light" panose="020B0502040504020204" pitchFamily="34" charset="0"/>
                <a:cs typeface="Noto Sans Light" panose="020B0502040504020204" pitchFamily="34" charset="0"/>
              </a:defRPr>
            </a:lvl1pPr>
          </a:lstStyle>
          <a:p>
            <a:r>
              <a:rPr lang="en-US" dirty="0"/>
              <a:t>Click to insert document version</a:t>
            </a:r>
            <a:endParaRPr lang="en-AU" dirty="0"/>
          </a:p>
        </p:txBody>
      </p:sp>
    </p:spTree>
    <p:extLst>
      <p:ext uri="{BB962C8B-B14F-4D97-AF65-F5344CB8AC3E}">
        <p14:creationId xmlns:p14="http://schemas.microsoft.com/office/powerpoint/2010/main" val="4150194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Basic Dark">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FA7B4DF-EA42-D7FD-A929-2AED56A2BF03}"/>
              </a:ext>
            </a:extLst>
          </p:cNvPr>
          <p:cNvSpPr/>
          <p:nvPr userDrawn="1"/>
        </p:nvSpPr>
        <p:spPr>
          <a:xfrm>
            <a:off x="0" y="4371975"/>
            <a:ext cx="9143999" cy="77152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A29AB28B-28FD-DE36-E69B-23563F195437}"/>
              </a:ext>
            </a:extLst>
          </p:cNvPr>
          <p:cNvSpPr>
            <a:spLocks noGrp="1"/>
          </p:cNvSpPr>
          <p:nvPr>
            <p:ph type="title"/>
          </p:nvPr>
        </p:nvSpPr>
        <p:spPr>
          <a:xfrm>
            <a:off x="396830" y="490911"/>
            <a:ext cx="6552610" cy="715589"/>
          </a:xfrm>
        </p:spPr>
        <p:txBody>
          <a:bodyPr>
            <a:normAutofit/>
          </a:bodyPr>
          <a:lstStyle>
            <a:lvl1pPr>
              <a:defRPr sz="2400"/>
            </a:lvl1pPr>
          </a:lstStyle>
          <a:p>
            <a:r>
              <a:rPr lang="en-US"/>
              <a:t>Click to edit Master title style</a:t>
            </a:r>
            <a:endParaRPr lang="en-AU" dirty="0"/>
          </a:p>
        </p:txBody>
      </p:sp>
      <p:sp>
        <p:nvSpPr>
          <p:cNvPr id="8" name="Content Placeholder 7">
            <a:extLst>
              <a:ext uri="{FF2B5EF4-FFF2-40B4-BE49-F238E27FC236}">
                <a16:creationId xmlns:a16="http://schemas.microsoft.com/office/drawing/2014/main" id="{91C1B26D-8E3D-BDF2-39BA-CCA8D8723CDC}"/>
              </a:ext>
            </a:extLst>
          </p:cNvPr>
          <p:cNvSpPr>
            <a:spLocks noGrp="1"/>
          </p:cNvSpPr>
          <p:nvPr>
            <p:ph sz="quarter" idx="13"/>
          </p:nvPr>
        </p:nvSpPr>
        <p:spPr>
          <a:xfrm>
            <a:off x="396875" y="1298575"/>
            <a:ext cx="6552565" cy="2889250"/>
          </a:xfrm>
        </p:spPr>
        <p:txBody>
          <a:bodyPr>
            <a:normAutofit/>
          </a:bodyPr>
          <a:lstStyle>
            <a:lvl1pPr>
              <a:defRPr sz="1400"/>
            </a:lvl1pPr>
            <a:lvl2pPr>
              <a:defRPr sz="1100"/>
            </a:lvl2pPr>
            <a:lvl3pPr>
              <a:defRPr sz="1050"/>
            </a:lvl3pPr>
            <a:lvl4pPr>
              <a:defRPr sz="1000"/>
            </a:lvl4pPr>
            <a:lvl5pPr>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3">
            <a:extLst>
              <a:ext uri="{FF2B5EF4-FFF2-40B4-BE49-F238E27FC236}">
                <a16:creationId xmlns:a16="http://schemas.microsoft.com/office/drawing/2014/main" id="{DB608A41-493F-4ED4-DDFB-12071F842534}"/>
              </a:ext>
            </a:extLst>
          </p:cNvPr>
          <p:cNvSpPr>
            <a:spLocks noGrp="1"/>
          </p:cNvSpPr>
          <p:nvPr>
            <p:ph type="dt" sz="half" idx="10"/>
          </p:nvPr>
        </p:nvSpPr>
        <p:spPr>
          <a:xfrm>
            <a:off x="628650" y="4640882"/>
            <a:ext cx="982183" cy="273844"/>
          </a:xfrm>
        </p:spPr>
        <p:txBody>
          <a:bodyPr/>
          <a:lstStyle>
            <a:lvl1pPr>
              <a:defRPr>
                <a:solidFill>
                  <a:schemeClr val="bg1"/>
                </a:solidFill>
              </a:defRPr>
            </a:lvl1pPr>
          </a:lstStyle>
          <a:p>
            <a:endParaRPr lang="en-AU" dirty="0"/>
          </a:p>
        </p:txBody>
      </p:sp>
      <p:sp>
        <p:nvSpPr>
          <p:cNvPr id="7" name="Footer Placeholder 4">
            <a:extLst>
              <a:ext uri="{FF2B5EF4-FFF2-40B4-BE49-F238E27FC236}">
                <a16:creationId xmlns:a16="http://schemas.microsoft.com/office/drawing/2014/main" id="{9F05DC4E-E34B-2EE3-B0E8-070B861E2E2A}"/>
              </a:ext>
            </a:extLst>
          </p:cNvPr>
          <p:cNvSpPr>
            <a:spLocks noGrp="1"/>
          </p:cNvSpPr>
          <p:nvPr>
            <p:ph type="ftr" sz="quarter" idx="11"/>
          </p:nvPr>
        </p:nvSpPr>
        <p:spPr>
          <a:xfrm>
            <a:off x="1707367" y="4640882"/>
            <a:ext cx="3086100" cy="273844"/>
          </a:xfrm>
        </p:spPr>
        <p:txBody>
          <a:bodyPr/>
          <a:lstStyle>
            <a:lvl1pPr>
              <a:defRPr>
                <a:solidFill>
                  <a:schemeClr val="bg1"/>
                </a:solidFill>
              </a:defRPr>
            </a:lvl1pPr>
          </a:lstStyle>
          <a:p>
            <a:endParaRPr lang="en-AU" dirty="0"/>
          </a:p>
        </p:txBody>
      </p:sp>
      <p:sp>
        <p:nvSpPr>
          <p:cNvPr id="12" name="Slide Number Placeholder 5">
            <a:extLst>
              <a:ext uri="{FF2B5EF4-FFF2-40B4-BE49-F238E27FC236}">
                <a16:creationId xmlns:a16="http://schemas.microsoft.com/office/drawing/2014/main" id="{27D09522-F89E-E067-11C8-AA9B3DE98599}"/>
              </a:ext>
            </a:extLst>
          </p:cNvPr>
          <p:cNvSpPr>
            <a:spLocks noGrp="1"/>
          </p:cNvSpPr>
          <p:nvPr>
            <p:ph type="sldNum" sz="quarter" idx="12"/>
          </p:nvPr>
        </p:nvSpPr>
        <p:spPr>
          <a:xfrm>
            <a:off x="101009" y="4640882"/>
            <a:ext cx="417816" cy="273844"/>
          </a:xfrm>
        </p:spPr>
        <p:txBody>
          <a:bodyPr/>
          <a:lstStyle>
            <a:lvl1pPr>
              <a:defRPr>
                <a:solidFill>
                  <a:schemeClr val="bg1"/>
                </a:solidFill>
              </a:defRPr>
            </a:lvl1pPr>
          </a:lstStyle>
          <a:p>
            <a:fld id="{5C75888C-CBC0-4624-9DF9-0508A40329AE}" type="slidenum">
              <a:rPr lang="en-AU" smtClean="0"/>
              <a:pPr/>
              <a:t>‹#›</a:t>
            </a:fld>
            <a:endParaRPr lang="en-AU" dirty="0"/>
          </a:p>
        </p:txBody>
      </p:sp>
      <p:pic>
        <p:nvPicPr>
          <p:cNvPr id="13" name="Picture 12">
            <a:extLst>
              <a:ext uri="{FF2B5EF4-FFF2-40B4-BE49-F238E27FC236}">
                <a16:creationId xmlns:a16="http://schemas.microsoft.com/office/drawing/2014/main" id="{DD1A30AD-CAC5-399E-2F27-A7422201F761}"/>
              </a:ext>
            </a:extLst>
          </p:cNvPr>
          <p:cNvPicPr>
            <a:picLocks noChangeAspect="1"/>
          </p:cNvPicPr>
          <p:nvPr userDrawn="1"/>
        </p:nvPicPr>
        <p:blipFill>
          <a:blip r:embed="rId2"/>
          <a:srcRect/>
          <a:stretch/>
        </p:blipFill>
        <p:spPr>
          <a:xfrm>
            <a:off x="6783922" y="4504896"/>
            <a:ext cx="2259069" cy="578835"/>
          </a:xfrm>
          <a:prstGeom prst="rect">
            <a:avLst/>
          </a:prstGeom>
        </p:spPr>
      </p:pic>
    </p:spTree>
    <p:extLst>
      <p:ext uri="{BB962C8B-B14F-4D97-AF65-F5344CB8AC3E}">
        <p14:creationId xmlns:p14="http://schemas.microsoft.com/office/powerpoint/2010/main" val="1648763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Basic White">
    <p:bg>
      <p:bgPr>
        <a:solidFill>
          <a:schemeClr val="bg1"/>
        </a:solidFill>
        <a:effectLst/>
      </p:bgPr>
    </p:bg>
    <p:spTree>
      <p:nvGrpSpPr>
        <p:cNvPr id="1" name=""/>
        <p:cNvGrpSpPr/>
        <p:nvPr/>
      </p:nvGrpSpPr>
      <p:grpSpPr>
        <a:xfrm>
          <a:off x="0" y="0"/>
          <a:ext cx="0" cy="0"/>
          <a:chOff x="0" y="0"/>
          <a:chExt cx="0" cy="0"/>
        </a:xfrm>
      </p:grpSpPr>
      <p:pic>
        <p:nvPicPr>
          <p:cNvPr id="5" name="Picture 4" descr="A black and blue lines&#10;&#10;AI-generated content may be incorrect.">
            <a:extLst>
              <a:ext uri="{FF2B5EF4-FFF2-40B4-BE49-F238E27FC236}">
                <a16:creationId xmlns:a16="http://schemas.microsoft.com/office/drawing/2014/main" id="{7BF08E9C-2D25-BDE7-5D11-F55BA0031F8F}"/>
              </a:ext>
            </a:extLst>
          </p:cNvPr>
          <p:cNvPicPr>
            <a:picLocks noChangeAspect="1"/>
          </p:cNvPicPr>
          <p:nvPr userDrawn="1"/>
        </p:nvPicPr>
        <p:blipFill>
          <a:blip r:embed="rId2">
            <a:alphaModFix amt="7000"/>
          </a:blip>
          <a:stretch>
            <a:fillRect/>
          </a:stretch>
        </p:blipFill>
        <p:spPr>
          <a:xfrm>
            <a:off x="-175847" y="-56271"/>
            <a:ext cx="9383151" cy="5259267"/>
          </a:xfrm>
          <a:prstGeom prst="rect">
            <a:avLst/>
          </a:prstGeom>
        </p:spPr>
      </p:pic>
      <p:sp>
        <p:nvSpPr>
          <p:cNvPr id="10" name="Rectangle 9">
            <a:extLst>
              <a:ext uri="{FF2B5EF4-FFF2-40B4-BE49-F238E27FC236}">
                <a16:creationId xmlns:a16="http://schemas.microsoft.com/office/drawing/2014/main" id="{1483AE6F-5026-B221-6D56-B62643E19FE8}"/>
              </a:ext>
            </a:extLst>
          </p:cNvPr>
          <p:cNvSpPr/>
          <p:nvPr userDrawn="1"/>
        </p:nvSpPr>
        <p:spPr>
          <a:xfrm>
            <a:off x="0" y="0"/>
            <a:ext cx="9144000" cy="5143500"/>
          </a:xfrm>
          <a:prstGeom prst="rect">
            <a:avLst/>
          </a:prstGeom>
          <a:gradFill flip="none" rotWithShape="1">
            <a:gsLst>
              <a:gs pos="0">
                <a:srgbClr val="004386"/>
              </a:gs>
              <a:gs pos="0">
                <a:schemeClr val="bg1">
                  <a:alpha val="0"/>
                </a:schemeClr>
              </a:gs>
              <a:gs pos="70000">
                <a:schemeClr val="bg1"/>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29AB28B-28FD-DE36-E69B-23563F195437}"/>
              </a:ext>
            </a:extLst>
          </p:cNvPr>
          <p:cNvSpPr>
            <a:spLocks noGrp="1"/>
          </p:cNvSpPr>
          <p:nvPr>
            <p:ph type="title"/>
          </p:nvPr>
        </p:nvSpPr>
        <p:spPr>
          <a:xfrm>
            <a:off x="396830" y="484188"/>
            <a:ext cx="6552610" cy="718800"/>
          </a:xfrm>
        </p:spPr>
        <p:txBody>
          <a:bodyPr>
            <a:normAutofit/>
          </a:bodyPr>
          <a:lstStyle>
            <a:lvl1pPr>
              <a:defRPr sz="2400">
                <a:solidFill>
                  <a:schemeClr val="tx1"/>
                </a:solidFill>
              </a:defRPr>
            </a:lvl1pPr>
          </a:lstStyle>
          <a:p>
            <a:r>
              <a:rPr lang="en-US"/>
              <a:t>Click to edit Master title style</a:t>
            </a:r>
            <a:endParaRPr lang="en-AU" dirty="0"/>
          </a:p>
        </p:txBody>
      </p:sp>
      <p:sp>
        <p:nvSpPr>
          <p:cNvPr id="8" name="Content Placeholder 7">
            <a:extLst>
              <a:ext uri="{FF2B5EF4-FFF2-40B4-BE49-F238E27FC236}">
                <a16:creationId xmlns:a16="http://schemas.microsoft.com/office/drawing/2014/main" id="{91C1B26D-8E3D-BDF2-39BA-CCA8D8723CDC}"/>
              </a:ext>
            </a:extLst>
          </p:cNvPr>
          <p:cNvSpPr>
            <a:spLocks noGrp="1"/>
          </p:cNvSpPr>
          <p:nvPr>
            <p:ph sz="quarter" idx="13"/>
          </p:nvPr>
        </p:nvSpPr>
        <p:spPr>
          <a:xfrm>
            <a:off x="396875" y="1298575"/>
            <a:ext cx="6552565" cy="2889250"/>
          </a:xfrm>
        </p:spPr>
        <p:txBody>
          <a:bodyPr>
            <a:normAutofit/>
          </a:bodyPr>
          <a:lstStyle>
            <a:lvl1pPr>
              <a:defRPr sz="1400">
                <a:solidFill>
                  <a:schemeClr val="tx1"/>
                </a:solidFill>
              </a:defRPr>
            </a:lvl1pPr>
            <a:lvl2pPr>
              <a:defRPr sz="1100">
                <a:solidFill>
                  <a:schemeClr val="tx1"/>
                </a:solidFill>
              </a:defRPr>
            </a:lvl2pPr>
            <a:lvl3pPr>
              <a:defRPr sz="1050">
                <a:solidFill>
                  <a:schemeClr val="tx1"/>
                </a:solidFill>
              </a:defRPr>
            </a:lvl3pPr>
            <a:lvl4pPr>
              <a:defRPr sz="1000">
                <a:solidFill>
                  <a:schemeClr val="tx1"/>
                </a:solidFill>
              </a:defRPr>
            </a:lvl4pPr>
            <a:lvl5pPr>
              <a:defRPr sz="10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3">
            <a:extLst>
              <a:ext uri="{FF2B5EF4-FFF2-40B4-BE49-F238E27FC236}">
                <a16:creationId xmlns:a16="http://schemas.microsoft.com/office/drawing/2014/main" id="{8763330A-A47C-29B0-4298-9426F222B371}"/>
              </a:ext>
            </a:extLst>
          </p:cNvPr>
          <p:cNvSpPr>
            <a:spLocks noGrp="1"/>
          </p:cNvSpPr>
          <p:nvPr>
            <p:ph type="dt" sz="half" idx="10"/>
          </p:nvPr>
        </p:nvSpPr>
        <p:spPr>
          <a:xfrm>
            <a:off x="628650" y="4640882"/>
            <a:ext cx="982183" cy="273844"/>
          </a:xfrm>
        </p:spPr>
        <p:txBody>
          <a:bodyPr/>
          <a:lstStyle>
            <a:lvl1pPr>
              <a:defRPr>
                <a:solidFill>
                  <a:schemeClr val="tx1"/>
                </a:solidFill>
              </a:defRPr>
            </a:lvl1pPr>
          </a:lstStyle>
          <a:p>
            <a:endParaRPr lang="en-AU" dirty="0"/>
          </a:p>
        </p:txBody>
      </p:sp>
      <p:sp>
        <p:nvSpPr>
          <p:cNvPr id="7" name="Footer Placeholder 4">
            <a:extLst>
              <a:ext uri="{FF2B5EF4-FFF2-40B4-BE49-F238E27FC236}">
                <a16:creationId xmlns:a16="http://schemas.microsoft.com/office/drawing/2014/main" id="{0D9D5DAB-9CA8-FFE7-E2B0-455B1942B473}"/>
              </a:ext>
            </a:extLst>
          </p:cNvPr>
          <p:cNvSpPr>
            <a:spLocks noGrp="1"/>
          </p:cNvSpPr>
          <p:nvPr>
            <p:ph type="ftr" sz="quarter" idx="11"/>
          </p:nvPr>
        </p:nvSpPr>
        <p:spPr>
          <a:xfrm>
            <a:off x="1707367" y="4640882"/>
            <a:ext cx="3086100" cy="273844"/>
          </a:xfrm>
        </p:spPr>
        <p:txBody>
          <a:bodyPr/>
          <a:lstStyle>
            <a:lvl1pPr>
              <a:defRPr>
                <a:solidFill>
                  <a:schemeClr val="tx1"/>
                </a:solidFill>
              </a:defRPr>
            </a:lvl1pPr>
          </a:lstStyle>
          <a:p>
            <a:endParaRPr lang="en-AU" dirty="0"/>
          </a:p>
        </p:txBody>
      </p:sp>
      <p:sp>
        <p:nvSpPr>
          <p:cNvPr id="12" name="Slide Number Placeholder 5">
            <a:extLst>
              <a:ext uri="{FF2B5EF4-FFF2-40B4-BE49-F238E27FC236}">
                <a16:creationId xmlns:a16="http://schemas.microsoft.com/office/drawing/2014/main" id="{C5A180E8-DEE1-C614-F493-5FB676C6CE4F}"/>
              </a:ext>
            </a:extLst>
          </p:cNvPr>
          <p:cNvSpPr>
            <a:spLocks noGrp="1"/>
          </p:cNvSpPr>
          <p:nvPr>
            <p:ph type="sldNum" sz="quarter" idx="12"/>
          </p:nvPr>
        </p:nvSpPr>
        <p:spPr>
          <a:xfrm>
            <a:off x="101009" y="4640882"/>
            <a:ext cx="417816" cy="273844"/>
          </a:xfrm>
        </p:spPr>
        <p:txBody>
          <a:bodyPr/>
          <a:lstStyle>
            <a:lvl1pPr>
              <a:defRPr>
                <a:solidFill>
                  <a:schemeClr val="tx1"/>
                </a:solidFill>
              </a:defRPr>
            </a:lvl1pPr>
          </a:lstStyle>
          <a:p>
            <a:fld id="{5C75888C-CBC0-4624-9DF9-0508A40329AE}" type="slidenum">
              <a:rPr lang="en-AU" smtClean="0"/>
              <a:pPr/>
              <a:t>‹#›</a:t>
            </a:fld>
            <a:endParaRPr lang="en-AU" dirty="0"/>
          </a:p>
        </p:txBody>
      </p:sp>
      <p:pic>
        <p:nvPicPr>
          <p:cNvPr id="13" name="Picture 12">
            <a:extLst>
              <a:ext uri="{FF2B5EF4-FFF2-40B4-BE49-F238E27FC236}">
                <a16:creationId xmlns:a16="http://schemas.microsoft.com/office/drawing/2014/main" id="{206DE1BB-0451-C295-2E1C-F02EFBC6E563}"/>
              </a:ext>
            </a:extLst>
          </p:cNvPr>
          <p:cNvPicPr>
            <a:picLocks noChangeAspect="1"/>
          </p:cNvPicPr>
          <p:nvPr userDrawn="1"/>
        </p:nvPicPr>
        <p:blipFill>
          <a:blip r:embed="rId3"/>
          <a:srcRect/>
          <a:stretch/>
        </p:blipFill>
        <p:spPr>
          <a:xfrm>
            <a:off x="6783922" y="4503066"/>
            <a:ext cx="2259069" cy="578836"/>
          </a:xfrm>
          <a:prstGeom prst="rect">
            <a:avLst/>
          </a:prstGeom>
        </p:spPr>
      </p:pic>
      <p:sp>
        <p:nvSpPr>
          <p:cNvPr id="4" name="Title 1">
            <a:extLst>
              <a:ext uri="{FF2B5EF4-FFF2-40B4-BE49-F238E27FC236}">
                <a16:creationId xmlns:a16="http://schemas.microsoft.com/office/drawing/2014/main" id="{53FFDD62-45D8-6461-F7D0-DC4CA6DF8029}"/>
              </a:ext>
            </a:extLst>
          </p:cNvPr>
          <p:cNvSpPr txBox="1">
            <a:spLocks/>
          </p:cNvSpPr>
          <p:nvPr userDrawn="1"/>
        </p:nvSpPr>
        <p:spPr>
          <a:xfrm>
            <a:off x="1032471" y="98802"/>
            <a:ext cx="7886700" cy="284849"/>
          </a:xfrm>
          <a:prstGeom prst="rect">
            <a:avLst/>
          </a:prstGeom>
        </p:spPr>
        <p:txBody>
          <a:bodyPr vert="horz" lIns="91440" tIns="45720" rIns="91440" bIns="45720" rtlCol="0" anchor="ctr">
            <a:normAutofit/>
          </a:bodyPr>
          <a:lstStyle>
            <a:lvl1pPr algn="r" defTabSz="685800" rtl="0" eaLnBrk="1" latinLnBrk="0" hangingPunct="1">
              <a:lnSpc>
                <a:spcPct val="90000"/>
              </a:lnSpc>
              <a:spcBef>
                <a:spcPct val="0"/>
              </a:spcBef>
              <a:buNone/>
              <a:defRPr sz="800" kern="1200">
                <a:solidFill>
                  <a:schemeClr val="tx1"/>
                </a:solidFill>
                <a:latin typeface="Noto Sans Light" panose="020B0502040504020204" pitchFamily="34" charset="0"/>
                <a:ea typeface="Noto Sans Light" panose="020B0502040504020204" pitchFamily="34" charset="0"/>
                <a:cs typeface="Noto Sans Light" panose="020B050204050402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solidFill>
                  <a:schemeClr val="bg2">
                    <a:lumMod val="10000"/>
                    <a:lumOff val="90000"/>
                  </a:schemeClr>
                </a:solidFill>
                <a:latin typeface="+mn-lt"/>
                <a:cs typeface="Times New Roman" panose="02020603050405020304" pitchFamily="18" charset="0"/>
              </a:rPr>
              <a:t>Queensland Government</a:t>
            </a:r>
            <a:endParaRPr lang="en-AU" dirty="0">
              <a:solidFill>
                <a:schemeClr val="bg2">
                  <a:lumMod val="10000"/>
                  <a:lumOff val="90000"/>
                </a:schemeClr>
              </a:solidFill>
              <a:latin typeface="+mn-lt"/>
              <a:cs typeface="Times New Roman" panose="02020603050405020304" pitchFamily="18" charset="0"/>
            </a:endParaRPr>
          </a:p>
        </p:txBody>
      </p:sp>
      <p:cxnSp>
        <p:nvCxnSpPr>
          <p:cNvPr id="11" name="Straight Connector 10">
            <a:extLst>
              <a:ext uri="{FF2B5EF4-FFF2-40B4-BE49-F238E27FC236}">
                <a16:creationId xmlns:a16="http://schemas.microsoft.com/office/drawing/2014/main" id="{C70DA0E1-1F05-98CF-B089-16D5CC86B6E8}"/>
              </a:ext>
            </a:extLst>
          </p:cNvPr>
          <p:cNvCxnSpPr>
            <a:cxnSpLocks/>
          </p:cNvCxnSpPr>
          <p:nvPr userDrawn="1"/>
        </p:nvCxnSpPr>
        <p:spPr>
          <a:xfrm>
            <a:off x="0" y="4479925"/>
            <a:ext cx="9144000" cy="0"/>
          </a:xfrm>
          <a:prstGeom prst="line">
            <a:avLst/>
          </a:prstGeom>
          <a:ln>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6533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Dark">
    <p:bg>
      <p:bgPr>
        <a:gradFill>
          <a:gsLst>
            <a:gs pos="0">
              <a:schemeClr val="bg1"/>
            </a:gs>
            <a:gs pos="100000">
              <a:schemeClr val="bg2">
                <a:shade val="63000"/>
                <a:satMod val="12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B05341D-A8BD-3E7B-E397-8F9CBA3A0E51}"/>
              </a:ext>
            </a:extLst>
          </p:cNvPr>
          <p:cNvSpPr/>
          <p:nvPr userDrawn="1"/>
        </p:nvSpPr>
        <p:spPr>
          <a:xfrm>
            <a:off x="0" y="4479925"/>
            <a:ext cx="9143999" cy="66357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131FDF1A-F535-879C-D485-A6CACEB0DA1A}"/>
              </a:ext>
            </a:extLst>
          </p:cNvPr>
          <p:cNvSpPr>
            <a:spLocks noGrp="1"/>
          </p:cNvSpPr>
          <p:nvPr>
            <p:ph type="title"/>
          </p:nvPr>
        </p:nvSpPr>
        <p:spPr>
          <a:xfrm>
            <a:off x="629841" y="484187"/>
            <a:ext cx="7886700" cy="642231"/>
          </a:xfrm>
        </p:spPr>
        <p:txBody>
          <a:bodyPr>
            <a:normAutofit/>
          </a:bodyPr>
          <a:lstStyle>
            <a:lvl1pPr>
              <a:defRPr sz="2400">
                <a:solidFill>
                  <a:schemeClr val="tx1"/>
                </a:solidFill>
              </a:defRPr>
            </a:lvl1pPr>
          </a:lstStyle>
          <a:p>
            <a:r>
              <a:rPr lang="en-US"/>
              <a:t>Click to edit Master title style</a:t>
            </a:r>
            <a:endParaRPr lang="en-AU" dirty="0"/>
          </a:p>
        </p:txBody>
      </p:sp>
      <p:sp>
        <p:nvSpPr>
          <p:cNvPr id="3" name="Text Placeholder 2">
            <a:extLst>
              <a:ext uri="{FF2B5EF4-FFF2-40B4-BE49-F238E27FC236}">
                <a16:creationId xmlns:a16="http://schemas.microsoft.com/office/drawing/2014/main" id="{659AF2C2-BB7C-95B0-F9B1-2F08F54C1007}"/>
              </a:ext>
            </a:extLst>
          </p:cNvPr>
          <p:cNvSpPr>
            <a:spLocks noGrp="1"/>
          </p:cNvSpPr>
          <p:nvPr>
            <p:ph type="body" idx="1"/>
          </p:nvPr>
        </p:nvSpPr>
        <p:spPr>
          <a:xfrm>
            <a:off x="629842" y="1260872"/>
            <a:ext cx="3868340" cy="617934"/>
          </a:xfrm>
        </p:spPr>
        <p:txBody>
          <a:bodyPr anchor="b">
            <a:normAutofit/>
          </a:bodyPr>
          <a:lstStyle>
            <a:lvl1pPr marL="0" indent="0">
              <a:buNone/>
              <a:defRPr sz="1400" b="1" i="0">
                <a:solidFill>
                  <a:schemeClr val="tx1"/>
                </a:solidFill>
                <a:latin typeface="+mn-lt"/>
                <a:ea typeface="Noto Sans Black" panose="020B0502040504020204" pitchFamily="34" charset="0"/>
                <a:cs typeface="Noto Sans Black" panose="020B0502040504020204" pitchFamily="34"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A3C19234-C4A5-D874-B757-5DCBEC457A36}"/>
              </a:ext>
            </a:extLst>
          </p:cNvPr>
          <p:cNvSpPr>
            <a:spLocks noGrp="1"/>
          </p:cNvSpPr>
          <p:nvPr>
            <p:ph sz="half" idx="2"/>
          </p:nvPr>
        </p:nvSpPr>
        <p:spPr>
          <a:xfrm>
            <a:off x="629842" y="1878806"/>
            <a:ext cx="3868340" cy="2438013"/>
          </a:xfrm>
        </p:spPr>
        <p:txBody>
          <a:bodyPr>
            <a:normAutofit/>
          </a:bodyPr>
          <a:lstStyle>
            <a:lvl1pPr>
              <a:defRPr sz="1050">
                <a:solidFill>
                  <a:schemeClr val="tx1"/>
                </a:solidFill>
              </a:defRPr>
            </a:lvl1pPr>
            <a:lvl2pPr>
              <a:defRPr sz="900">
                <a:solidFill>
                  <a:schemeClr val="tx1"/>
                </a:solidFill>
              </a:defRPr>
            </a:lvl2pPr>
            <a:lvl3pPr>
              <a:defRPr sz="800">
                <a:solidFill>
                  <a:schemeClr val="tx1"/>
                </a:solidFill>
              </a:defRPr>
            </a:lvl3pPr>
            <a:lvl4pPr>
              <a:defRPr sz="700">
                <a:solidFill>
                  <a:schemeClr val="tx1"/>
                </a:solidFill>
              </a:defRPr>
            </a:lvl4pPr>
            <a:lvl5pPr>
              <a:defRPr sz="7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5" name="Text Placeholder 4">
            <a:extLst>
              <a:ext uri="{FF2B5EF4-FFF2-40B4-BE49-F238E27FC236}">
                <a16:creationId xmlns:a16="http://schemas.microsoft.com/office/drawing/2014/main" id="{3528792A-2899-45B2-A281-929D61BBDFD3}"/>
              </a:ext>
            </a:extLst>
          </p:cNvPr>
          <p:cNvSpPr>
            <a:spLocks noGrp="1"/>
          </p:cNvSpPr>
          <p:nvPr>
            <p:ph type="body" sz="quarter" idx="3"/>
          </p:nvPr>
        </p:nvSpPr>
        <p:spPr>
          <a:xfrm>
            <a:off x="4629150" y="1260872"/>
            <a:ext cx="3887391" cy="617934"/>
          </a:xfrm>
        </p:spPr>
        <p:txBody>
          <a:bodyPr anchor="b">
            <a:normAutofit/>
          </a:bodyPr>
          <a:lstStyle>
            <a:lvl1pPr marL="0" indent="0">
              <a:buNone/>
              <a:defRPr sz="1400" b="1" i="0">
                <a:solidFill>
                  <a:schemeClr val="tx1"/>
                </a:solidFill>
                <a:latin typeface="+mn-lt"/>
                <a:ea typeface="Noto Sans Black" panose="020B0502040504020204" pitchFamily="34" charset="0"/>
                <a:cs typeface="Noto Sans Black" panose="020B0502040504020204" pitchFamily="34"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1297A2C3-16FA-0E0C-5490-CBFCE224B482}"/>
              </a:ext>
            </a:extLst>
          </p:cNvPr>
          <p:cNvSpPr>
            <a:spLocks noGrp="1"/>
          </p:cNvSpPr>
          <p:nvPr>
            <p:ph sz="quarter" idx="4"/>
          </p:nvPr>
        </p:nvSpPr>
        <p:spPr>
          <a:xfrm>
            <a:off x="4629150" y="1878806"/>
            <a:ext cx="3887391" cy="2438013"/>
          </a:xfrm>
        </p:spPr>
        <p:txBody>
          <a:bodyPr>
            <a:normAutofit/>
          </a:bodyPr>
          <a:lstStyle>
            <a:lvl1pPr>
              <a:defRPr sz="1050">
                <a:solidFill>
                  <a:schemeClr val="tx1"/>
                </a:solidFill>
              </a:defRPr>
            </a:lvl1pPr>
            <a:lvl2pPr>
              <a:defRPr sz="900">
                <a:solidFill>
                  <a:schemeClr val="tx1"/>
                </a:solidFill>
              </a:defRPr>
            </a:lvl2pPr>
            <a:lvl3pPr>
              <a:defRPr sz="800">
                <a:solidFill>
                  <a:schemeClr val="tx1"/>
                </a:solidFill>
              </a:defRPr>
            </a:lvl3pPr>
            <a:lvl4pPr>
              <a:defRPr sz="700">
                <a:solidFill>
                  <a:schemeClr val="tx1"/>
                </a:solidFill>
              </a:defRPr>
            </a:lvl4pPr>
            <a:lvl5pPr>
              <a:defRPr sz="7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1" name="Date Placeholder 3">
            <a:extLst>
              <a:ext uri="{FF2B5EF4-FFF2-40B4-BE49-F238E27FC236}">
                <a16:creationId xmlns:a16="http://schemas.microsoft.com/office/drawing/2014/main" id="{CFB44830-09B9-D1C4-E570-200C6CC14652}"/>
              </a:ext>
            </a:extLst>
          </p:cNvPr>
          <p:cNvSpPr>
            <a:spLocks noGrp="1"/>
          </p:cNvSpPr>
          <p:nvPr>
            <p:ph type="dt" sz="half" idx="10"/>
          </p:nvPr>
        </p:nvSpPr>
        <p:spPr>
          <a:xfrm>
            <a:off x="628650" y="4640882"/>
            <a:ext cx="982183" cy="273844"/>
          </a:xfrm>
        </p:spPr>
        <p:txBody>
          <a:bodyPr/>
          <a:lstStyle>
            <a:lvl1pPr>
              <a:defRPr>
                <a:solidFill>
                  <a:schemeClr val="bg1"/>
                </a:solidFill>
              </a:defRPr>
            </a:lvl1pPr>
          </a:lstStyle>
          <a:p>
            <a:endParaRPr lang="en-AU" dirty="0"/>
          </a:p>
        </p:txBody>
      </p:sp>
      <p:sp>
        <p:nvSpPr>
          <p:cNvPr id="12" name="Footer Placeholder 4">
            <a:extLst>
              <a:ext uri="{FF2B5EF4-FFF2-40B4-BE49-F238E27FC236}">
                <a16:creationId xmlns:a16="http://schemas.microsoft.com/office/drawing/2014/main" id="{862BC30A-C63A-B94F-E167-DF92DF5BD294}"/>
              </a:ext>
            </a:extLst>
          </p:cNvPr>
          <p:cNvSpPr>
            <a:spLocks noGrp="1"/>
          </p:cNvSpPr>
          <p:nvPr>
            <p:ph type="ftr" sz="quarter" idx="11"/>
          </p:nvPr>
        </p:nvSpPr>
        <p:spPr>
          <a:xfrm>
            <a:off x="1707367" y="4640882"/>
            <a:ext cx="3086100" cy="273844"/>
          </a:xfrm>
        </p:spPr>
        <p:txBody>
          <a:bodyPr/>
          <a:lstStyle>
            <a:lvl1pPr>
              <a:defRPr>
                <a:solidFill>
                  <a:schemeClr val="bg1"/>
                </a:solidFill>
              </a:defRPr>
            </a:lvl1pPr>
          </a:lstStyle>
          <a:p>
            <a:endParaRPr lang="en-AU" dirty="0"/>
          </a:p>
        </p:txBody>
      </p:sp>
      <p:sp>
        <p:nvSpPr>
          <p:cNvPr id="13" name="Slide Number Placeholder 5">
            <a:extLst>
              <a:ext uri="{FF2B5EF4-FFF2-40B4-BE49-F238E27FC236}">
                <a16:creationId xmlns:a16="http://schemas.microsoft.com/office/drawing/2014/main" id="{8436DCB1-1909-D0D7-E78B-6853F695EB6E}"/>
              </a:ext>
            </a:extLst>
          </p:cNvPr>
          <p:cNvSpPr>
            <a:spLocks noGrp="1"/>
          </p:cNvSpPr>
          <p:nvPr>
            <p:ph type="sldNum" sz="quarter" idx="12"/>
          </p:nvPr>
        </p:nvSpPr>
        <p:spPr>
          <a:xfrm>
            <a:off x="101009" y="4640882"/>
            <a:ext cx="417816" cy="273844"/>
          </a:xfrm>
        </p:spPr>
        <p:txBody>
          <a:bodyPr/>
          <a:lstStyle>
            <a:lvl1pPr>
              <a:defRPr>
                <a:solidFill>
                  <a:schemeClr val="bg1"/>
                </a:solidFill>
              </a:defRPr>
            </a:lvl1pPr>
          </a:lstStyle>
          <a:p>
            <a:fld id="{5C75888C-CBC0-4624-9DF9-0508A40329AE}" type="slidenum">
              <a:rPr lang="en-AU" smtClean="0"/>
              <a:pPr/>
              <a:t>‹#›</a:t>
            </a:fld>
            <a:endParaRPr lang="en-AU" dirty="0"/>
          </a:p>
        </p:txBody>
      </p:sp>
      <p:pic>
        <p:nvPicPr>
          <p:cNvPr id="16" name="Picture 15">
            <a:extLst>
              <a:ext uri="{FF2B5EF4-FFF2-40B4-BE49-F238E27FC236}">
                <a16:creationId xmlns:a16="http://schemas.microsoft.com/office/drawing/2014/main" id="{58CBA6B1-A2FD-DB48-3A81-2121303CEC9B}"/>
              </a:ext>
            </a:extLst>
          </p:cNvPr>
          <p:cNvPicPr>
            <a:picLocks noChangeAspect="1"/>
          </p:cNvPicPr>
          <p:nvPr userDrawn="1"/>
        </p:nvPicPr>
        <p:blipFill>
          <a:blip r:embed="rId2"/>
          <a:srcRect/>
          <a:stretch/>
        </p:blipFill>
        <p:spPr>
          <a:xfrm>
            <a:off x="6783922" y="4504896"/>
            <a:ext cx="2259069" cy="578835"/>
          </a:xfrm>
          <a:prstGeom prst="rect">
            <a:avLst/>
          </a:prstGeom>
        </p:spPr>
      </p:pic>
    </p:spTree>
    <p:extLst>
      <p:ext uri="{BB962C8B-B14F-4D97-AF65-F5344CB8AC3E}">
        <p14:creationId xmlns:p14="http://schemas.microsoft.com/office/powerpoint/2010/main" val="2930146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ark: Basic Content with Arrow Image">
    <p:spTree>
      <p:nvGrpSpPr>
        <p:cNvPr id="1" name=""/>
        <p:cNvGrpSpPr/>
        <p:nvPr/>
      </p:nvGrpSpPr>
      <p:grpSpPr>
        <a:xfrm>
          <a:off x="0" y="0"/>
          <a:ext cx="0" cy="0"/>
          <a:chOff x="0" y="0"/>
          <a:chExt cx="0" cy="0"/>
        </a:xfrm>
      </p:grpSpPr>
      <p:sp>
        <p:nvSpPr>
          <p:cNvPr id="5" name="Picture Placeholder 15">
            <a:extLst>
              <a:ext uri="{FF2B5EF4-FFF2-40B4-BE49-F238E27FC236}">
                <a16:creationId xmlns:a16="http://schemas.microsoft.com/office/drawing/2014/main" id="{9EA0C882-ECE3-78C4-7B1F-B4AD0C588C23}"/>
              </a:ext>
            </a:extLst>
          </p:cNvPr>
          <p:cNvSpPr>
            <a:spLocks noGrp="1"/>
          </p:cNvSpPr>
          <p:nvPr>
            <p:ph type="pic" sz="quarter" idx="13" hasCustomPrompt="1"/>
          </p:nvPr>
        </p:nvSpPr>
        <p:spPr>
          <a:xfrm>
            <a:off x="-916229" y="-7035"/>
            <a:ext cx="5242428" cy="5163045"/>
          </a:xfrm>
          <a:custGeom>
            <a:avLst/>
            <a:gdLst>
              <a:gd name="connsiteX0" fmla="*/ 0 w 5253038"/>
              <a:gd name="connsiteY0" fmla="*/ 5153025 h 5153025"/>
              <a:gd name="connsiteX1" fmla="*/ 1288256 w 5253038"/>
              <a:gd name="connsiteY1" fmla="*/ 0 h 5153025"/>
              <a:gd name="connsiteX2" fmla="*/ 5253038 w 5253038"/>
              <a:gd name="connsiteY2" fmla="*/ 0 h 5153025"/>
              <a:gd name="connsiteX3" fmla="*/ 3964782 w 5253038"/>
              <a:gd name="connsiteY3" fmla="*/ 5153025 h 5153025"/>
              <a:gd name="connsiteX4" fmla="*/ 0 w 5253038"/>
              <a:gd name="connsiteY4" fmla="*/ 5153025 h 5153025"/>
              <a:gd name="connsiteX0" fmla="*/ 2988 w 5256026"/>
              <a:gd name="connsiteY0" fmla="*/ 5153025 h 5153025"/>
              <a:gd name="connsiteX1" fmla="*/ 0 w 5256026"/>
              <a:gd name="connsiteY1" fmla="*/ 0 h 5153025"/>
              <a:gd name="connsiteX2" fmla="*/ 5256026 w 5256026"/>
              <a:gd name="connsiteY2" fmla="*/ 0 h 5153025"/>
              <a:gd name="connsiteX3" fmla="*/ 3967770 w 5256026"/>
              <a:gd name="connsiteY3" fmla="*/ 5153025 h 5153025"/>
              <a:gd name="connsiteX4" fmla="*/ 2988 w 5256026"/>
              <a:gd name="connsiteY4" fmla="*/ 5153025 h 5153025"/>
              <a:gd name="connsiteX0" fmla="*/ 2988 w 3967770"/>
              <a:gd name="connsiteY0" fmla="*/ 5164109 h 5164109"/>
              <a:gd name="connsiteX1" fmla="*/ 0 w 3967770"/>
              <a:gd name="connsiteY1" fmla="*/ 11084 h 5164109"/>
              <a:gd name="connsiteX2" fmla="*/ 3200011 w 3967770"/>
              <a:gd name="connsiteY2" fmla="*/ 0 h 5164109"/>
              <a:gd name="connsiteX3" fmla="*/ 3967770 w 3967770"/>
              <a:gd name="connsiteY3" fmla="*/ 5164109 h 5164109"/>
              <a:gd name="connsiteX4" fmla="*/ 2988 w 3967770"/>
              <a:gd name="connsiteY4" fmla="*/ 5164109 h 5164109"/>
              <a:gd name="connsiteX0" fmla="*/ 2988 w 5212297"/>
              <a:gd name="connsiteY0" fmla="*/ 5164109 h 5164109"/>
              <a:gd name="connsiteX1" fmla="*/ 0 w 5212297"/>
              <a:gd name="connsiteY1" fmla="*/ 11084 h 5164109"/>
              <a:gd name="connsiteX2" fmla="*/ 3200011 w 5212297"/>
              <a:gd name="connsiteY2" fmla="*/ 0 h 5164109"/>
              <a:gd name="connsiteX3" fmla="*/ 5212297 w 5212297"/>
              <a:gd name="connsiteY3" fmla="*/ 2576946 h 5164109"/>
              <a:gd name="connsiteX4" fmla="*/ 3967770 w 5212297"/>
              <a:gd name="connsiteY4" fmla="*/ 5164109 h 5164109"/>
              <a:gd name="connsiteX5" fmla="*/ 2988 w 5212297"/>
              <a:gd name="connsiteY5" fmla="*/ 5164109 h 5164109"/>
              <a:gd name="connsiteX0" fmla="*/ 2988 w 5212297"/>
              <a:gd name="connsiteY0" fmla="*/ 5164109 h 5164109"/>
              <a:gd name="connsiteX1" fmla="*/ 0 w 5212297"/>
              <a:gd name="connsiteY1" fmla="*/ 11084 h 5164109"/>
              <a:gd name="connsiteX2" fmla="*/ 3200011 w 5212297"/>
              <a:gd name="connsiteY2" fmla="*/ 0 h 5164109"/>
              <a:gd name="connsiteX3" fmla="*/ 5212297 w 5212297"/>
              <a:gd name="connsiteY3" fmla="*/ 2576946 h 5164109"/>
              <a:gd name="connsiteX4" fmla="*/ 3967770 w 5212297"/>
              <a:gd name="connsiteY4" fmla="*/ 5164109 h 5164109"/>
              <a:gd name="connsiteX5" fmla="*/ 2988 w 5212297"/>
              <a:gd name="connsiteY5" fmla="*/ 5164109 h 5164109"/>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65863 h 5153026"/>
              <a:gd name="connsiteX4" fmla="*/ 3967770 w 5212297"/>
              <a:gd name="connsiteY4" fmla="*/ 5153026 h 5153026"/>
              <a:gd name="connsiteX5" fmla="*/ 2988 w 5212297"/>
              <a:gd name="connsiteY5" fmla="*/ 5153026 h 5153026"/>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65863 h 5153026"/>
              <a:gd name="connsiteX4" fmla="*/ 3967770 w 5212297"/>
              <a:gd name="connsiteY4" fmla="*/ 5153026 h 5153026"/>
              <a:gd name="connsiteX5" fmla="*/ 2988 w 5212297"/>
              <a:gd name="connsiteY5" fmla="*/ 5153026 h 5153026"/>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65863 h 5153026"/>
              <a:gd name="connsiteX4" fmla="*/ 3967770 w 5212297"/>
              <a:gd name="connsiteY4" fmla="*/ 5153026 h 5153026"/>
              <a:gd name="connsiteX5" fmla="*/ 2988 w 5212297"/>
              <a:gd name="connsiteY5" fmla="*/ 5153026 h 5153026"/>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65863 h 5153026"/>
              <a:gd name="connsiteX4" fmla="*/ 2122345 w 5212297"/>
              <a:gd name="connsiteY4" fmla="*/ 5147484 h 5153026"/>
              <a:gd name="connsiteX5" fmla="*/ 2988 w 5212297"/>
              <a:gd name="connsiteY5" fmla="*/ 5153026 h 5153026"/>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65863 h 5153026"/>
              <a:gd name="connsiteX4" fmla="*/ 2111261 w 5212297"/>
              <a:gd name="connsiteY4" fmla="*/ 5153026 h 5153026"/>
              <a:gd name="connsiteX5" fmla="*/ 2988 w 5212297"/>
              <a:gd name="connsiteY5" fmla="*/ 5153026 h 5153026"/>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82489 h 5153026"/>
              <a:gd name="connsiteX4" fmla="*/ 2111261 w 5212297"/>
              <a:gd name="connsiteY4" fmla="*/ 5153026 h 5153026"/>
              <a:gd name="connsiteX5" fmla="*/ 2988 w 5212297"/>
              <a:gd name="connsiteY5" fmla="*/ 5153026 h 5153026"/>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82489 h 5153026"/>
              <a:gd name="connsiteX4" fmla="*/ 2111261 w 5212297"/>
              <a:gd name="connsiteY4" fmla="*/ 5153026 h 5153026"/>
              <a:gd name="connsiteX5" fmla="*/ 2988 w 5212297"/>
              <a:gd name="connsiteY5" fmla="*/ 5153026 h 5153026"/>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82489 h 5153026"/>
              <a:gd name="connsiteX4" fmla="*/ 2111261 w 5212297"/>
              <a:gd name="connsiteY4" fmla="*/ 5153026 h 5153026"/>
              <a:gd name="connsiteX5" fmla="*/ 2988 w 5212297"/>
              <a:gd name="connsiteY5" fmla="*/ 5153026 h 5153026"/>
              <a:gd name="connsiteX0" fmla="*/ 2988 w 5262173"/>
              <a:gd name="connsiteY0" fmla="*/ 5153026 h 5153026"/>
              <a:gd name="connsiteX1" fmla="*/ 0 w 5262173"/>
              <a:gd name="connsiteY1" fmla="*/ 1 h 5153026"/>
              <a:gd name="connsiteX2" fmla="*/ 3205552 w 5262173"/>
              <a:gd name="connsiteY2" fmla="*/ 0 h 5153026"/>
              <a:gd name="connsiteX3" fmla="*/ 5262173 w 5262173"/>
              <a:gd name="connsiteY3" fmla="*/ 2488278 h 5153026"/>
              <a:gd name="connsiteX4" fmla="*/ 2111261 w 5262173"/>
              <a:gd name="connsiteY4" fmla="*/ 5153026 h 5153026"/>
              <a:gd name="connsiteX5" fmla="*/ 2988 w 5262173"/>
              <a:gd name="connsiteY5" fmla="*/ 5153026 h 5153026"/>
              <a:gd name="connsiteX0" fmla="*/ 2988 w 5217839"/>
              <a:gd name="connsiteY0" fmla="*/ 5153026 h 5153026"/>
              <a:gd name="connsiteX1" fmla="*/ 0 w 5217839"/>
              <a:gd name="connsiteY1" fmla="*/ 1 h 5153026"/>
              <a:gd name="connsiteX2" fmla="*/ 3205552 w 5217839"/>
              <a:gd name="connsiteY2" fmla="*/ 0 h 5153026"/>
              <a:gd name="connsiteX3" fmla="*/ 5217839 w 5217839"/>
              <a:gd name="connsiteY3" fmla="*/ 2576947 h 5153026"/>
              <a:gd name="connsiteX4" fmla="*/ 2111261 w 5217839"/>
              <a:gd name="connsiteY4" fmla="*/ 5153026 h 5153026"/>
              <a:gd name="connsiteX5" fmla="*/ 2988 w 5217839"/>
              <a:gd name="connsiteY5" fmla="*/ 5153026 h 5153026"/>
              <a:gd name="connsiteX0" fmla="*/ 2988 w 5217839"/>
              <a:gd name="connsiteY0" fmla="*/ 5153026 h 5153026"/>
              <a:gd name="connsiteX1" fmla="*/ 0 w 5217839"/>
              <a:gd name="connsiteY1" fmla="*/ 1 h 5153026"/>
              <a:gd name="connsiteX2" fmla="*/ 3205552 w 5217839"/>
              <a:gd name="connsiteY2" fmla="*/ 0 h 5153026"/>
              <a:gd name="connsiteX3" fmla="*/ 5217839 w 5217839"/>
              <a:gd name="connsiteY3" fmla="*/ 2576947 h 5153026"/>
              <a:gd name="connsiteX4" fmla="*/ 2111261 w 5217839"/>
              <a:gd name="connsiteY4" fmla="*/ 5153026 h 5153026"/>
              <a:gd name="connsiteX5" fmla="*/ 2988 w 5217839"/>
              <a:gd name="connsiteY5" fmla="*/ 5153026 h 5153026"/>
              <a:gd name="connsiteX0" fmla="*/ 2988 w 5217839"/>
              <a:gd name="connsiteY0" fmla="*/ 5153026 h 5153026"/>
              <a:gd name="connsiteX1" fmla="*/ 0 w 5217839"/>
              <a:gd name="connsiteY1" fmla="*/ 1 h 5153026"/>
              <a:gd name="connsiteX2" fmla="*/ 3205552 w 5217839"/>
              <a:gd name="connsiteY2" fmla="*/ 0 h 5153026"/>
              <a:gd name="connsiteX3" fmla="*/ 5217839 w 5217839"/>
              <a:gd name="connsiteY3" fmla="*/ 2576947 h 5153026"/>
              <a:gd name="connsiteX4" fmla="*/ 2111261 w 5217839"/>
              <a:gd name="connsiteY4" fmla="*/ 5141942 h 5153026"/>
              <a:gd name="connsiteX5" fmla="*/ 2988 w 5217839"/>
              <a:gd name="connsiteY5" fmla="*/ 5153026 h 5153026"/>
              <a:gd name="connsiteX0" fmla="*/ 8530 w 5217839"/>
              <a:gd name="connsiteY0" fmla="*/ 5153026 h 5153026"/>
              <a:gd name="connsiteX1" fmla="*/ 0 w 5217839"/>
              <a:gd name="connsiteY1" fmla="*/ 1 h 5153026"/>
              <a:gd name="connsiteX2" fmla="*/ 3205552 w 5217839"/>
              <a:gd name="connsiteY2" fmla="*/ 0 h 5153026"/>
              <a:gd name="connsiteX3" fmla="*/ 5217839 w 5217839"/>
              <a:gd name="connsiteY3" fmla="*/ 2576947 h 5153026"/>
              <a:gd name="connsiteX4" fmla="*/ 2111261 w 5217839"/>
              <a:gd name="connsiteY4" fmla="*/ 5141942 h 5153026"/>
              <a:gd name="connsiteX5" fmla="*/ 8530 w 5217839"/>
              <a:gd name="connsiteY5" fmla="*/ 5153026 h 5153026"/>
              <a:gd name="connsiteX0" fmla="*/ 606 w 5220999"/>
              <a:gd name="connsiteY0" fmla="*/ 5141943 h 5141943"/>
              <a:gd name="connsiteX1" fmla="*/ 3160 w 5220999"/>
              <a:gd name="connsiteY1" fmla="*/ 1 h 5141943"/>
              <a:gd name="connsiteX2" fmla="*/ 3208712 w 5220999"/>
              <a:gd name="connsiteY2" fmla="*/ 0 h 5141943"/>
              <a:gd name="connsiteX3" fmla="*/ 5220999 w 5220999"/>
              <a:gd name="connsiteY3" fmla="*/ 2576947 h 5141943"/>
              <a:gd name="connsiteX4" fmla="*/ 2114421 w 5220999"/>
              <a:gd name="connsiteY4" fmla="*/ 5141942 h 5141943"/>
              <a:gd name="connsiteX5" fmla="*/ 606 w 5220999"/>
              <a:gd name="connsiteY5" fmla="*/ 5141943 h 5141943"/>
              <a:gd name="connsiteX0" fmla="*/ 606 w 5220999"/>
              <a:gd name="connsiteY0" fmla="*/ 5141943 h 5141943"/>
              <a:gd name="connsiteX1" fmla="*/ 3160 w 5220999"/>
              <a:gd name="connsiteY1" fmla="*/ 1 h 5141943"/>
              <a:gd name="connsiteX2" fmla="*/ 3197628 w 5220999"/>
              <a:gd name="connsiteY2" fmla="*/ 0 h 5141943"/>
              <a:gd name="connsiteX3" fmla="*/ 5220999 w 5220999"/>
              <a:gd name="connsiteY3" fmla="*/ 2576947 h 5141943"/>
              <a:gd name="connsiteX4" fmla="*/ 2114421 w 5220999"/>
              <a:gd name="connsiteY4" fmla="*/ 5141942 h 5141943"/>
              <a:gd name="connsiteX5" fmla="*/ 606 w 5220999"/>
              <a:gd name="connsiteY5" fmla="*/ 5141943 h 51419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20999" h="5141943">
                <a:moveTo>
                  <a:pt x="606" y="5141943"/>
                </a:moveTo>
                <a:cubicBezTo>
                  <a:pt x="-2237" y="3424268"/>
                  <a:pt x="6003" y="1717676"/>
                  <a:pt x="3160" y="1"/>
                </a:cubicBezTo>
                <a:lnTo>
                  <a:pt x="3197628" y="0"/>
                </a:lnTo>
                <a:lnTo>
                  <a:pt x="5220999" y="2576947"/>
                </a:lnTo>
                <a:lnTo>
                  <a:pt x="2114421" y="5141942"/>
                </a:lnTo>
                <a:lnTo>
                  <a:pt x="606" y="5141943"/>
                </a:lnTo>
                <a:close/>
              </a:path>
            </a:pathLst>
          </a:custGeom>
          <a:solidFill>
            <a:schemeClr val="bg1">
              <a:lumMod val="50000"/>
            </a:schemeClr>
          </a:solidFill>
          <a:effectLst>
            <a:innerShdw blurRad="572738" dist="637342">
              <a:prstClr val="black">
                <a:alpha val="78000"/>
              </a:prstClr>
            </a:innerShdw>
          </a:effectLst>
        </p:spPr>
        <p:txBody>
          <a:bodyPr anchor="ctr">
            <a:normAutofit/>
          </a:bodyPr>
          <a:lstStyle>
            <a:lvl1pPr marL="1466850" indent="0">
              <a:buNone/>
              <a:tabLst/>
              <a:defRPr sz="1200">
                <a:solidFill>
                  <a:schemeClr val="bg2">
                    <a:lumMod val="50000"/>
                    <a:lumOff val="50000"/>
                  </a:schemeClr>
                </a:solidFill>
              </a:defRPr>
            </a:lvl1pPr>
          </a:lstStyle>
          <a:p>
            <a:r>
              <a:rPr lang="en-US" dirty="0"/>
              <a:t>Click to insert your </a:t>
            </a:r>
            <a:br>
              <a:rPr lang="en-US" dirty="0"/>
            </a:br>
            <a:r>
              <a:rPr lang="en-US" dirty="0"/>
              <a:t>picture into the shape</a:t>
            </a:r>
          </a:p>
          <a:p>
            <a:endParaRPr lang="en-US" dirty="0"/>
          </a:p>
          <a:p>
            <a:endParaRPr lang="en-US" dirty="0"/>
          </a:p>
          <a:p>
            <a:endParaRPr lang="en-US" dirty="0"/>
          </a:p>
          <a:p>
            <a:r>
              <a:rPr lang="en-US" dirty="0"/>
              <a:t>To reposition your</a:t>
            </a:r>
            <a:br>
              <a:rPr lang="en-US" dirty="0"/>
            </a:br>
            <a:r>
              <a:rPr lang="en-US" dirty="0"/>
              <a:t>picture:</a:t>
            </a:r>
            <a:br>
              <a:rPr lang="en-US" dirty="0"/>
            </a:br>
            <a:r>
              <a:rPr lang="en-US" dirty="0"/>
              <a:t>Right-click &gt; Crop </a:t>
            </a:r>
          </a:p>
        </p:txBody>
      </p:sp>
      <p:sp>
        <p:nvSpPr>
          <p:cNvPr id="2" name="Title 1">
            <a:extLst>
              <a:ext uri="{FF2B5EF4-FFF2-40B4-BE49-F238E27FC236}">
                <a16:creationId xmlns:a16="http://schemas.microsoft.com/office/drawing/2014/main" id="{DCDDF952-7C6E-D2D8-AB0A-0004215E1D21}"/>
              </a:ext>
            </a:extLst>
          </p:cNvPr>
          <p:cNvSpPr>
            <a:spLocks noGrp="1"/>
          </p:cNvSpPr>
          <p:nvPr>
            <p:ph type="title"/>
          </p:nvPr>
        </p:nvSpPr>
        <p:spPr>
          <a:xfrm>
            <a:off x="3887391" y="654148"/>
            <a:ext cx="4626768" cy="1071782"/>
          </a:xfrm>
        </p:spPr>
        <p:txBody>
          <a:bodyPr anchor="b"/>
          <a:lstStyle>
            <a:lvl1pPr>
              <a:defRPr sz="2400"/>
            </a:lvl1pPr>
          </a:lstStyle>
          <a:p>
            <a:r>
              <a:rPr lang="en-US"/>
              <a:t>Click to edit Master title style</a:t>
            </a:r>
            <a:endParaRPr lang="en-AU" dirty="0"/>
          </a:p>
        </p:txBody>
      </p:sp>
      <p:sp>
        <p:nvSpPr>
          <p:cNvPr id="3" name="Content Placeholder 2">
            <a:extLst>
              <a:ext uri="{FF2B5EF4-FFF2-40B4-BE49-F238E27FC236}">
                <a16:creationId xmlns:a16="http://schemas.microsoft.com/office/drawing/2014/main" id="{06AF7C71-0C15-971C-97C2-ACA5AFA23021}"/>
              </a:ext>
            </a:extLst>
          </p:cNvPr>
          <p:cNvSpPr>
            <a:spLocks noGrp="1"/>
          </p:cNvSpPr>
          <p:nvPr>
            <p:ph idx="1"/>
          </p:nvPr>
        </p:nvSpPr>
        <p:spPr>
          <a:xfrm>
            <a:off x="3887391" y="1814732"/>
            <a:ext cx="4629150" cy="2763936"/>
          </a:xfrm>
        </p:spPr>
        <p:txBody>
          <a:bodyPr>
            <a:normAutofit/>
          </a:bodyPr>
          <a:lstStyle>
            <a:lvl1pPr>
              <a:defRPr sz="1400"/>
            </a:lvl1pPr>
            <a:lvl2pPr>
              <a:defRPr sz="1400"/>
            </a:lvl2pPr>
            <a:lvl3pPr>
              <a:defRPr sz="1100"/>
            </a:lvl3pPr>
            <a:lvl4pPr>
              <a:defRPr sz="1050"/>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8" name="Date Placeholder 3">
            <a:extLst>
              <a:ext uri="{FF2B5EF4-FFF2-40B4-BE49-F238E27FC236}">
                <a16:creationId xmlns:a16="http://schemas.microsoft.com/office/drawing/2014/main" id="{028AB415-5F42-E7BB-21D5-9303013D6321}"/>
              </a:ext>
            </a:extLst>
          </p:cNvPr>
          <p:cNvSpPr>
            <a:spLocks noGrp="1"/>
          </p:cNvSpPr>
          <p:nvPr>
            <p:ph type="dt" sz="half" idx="10"/>
          </p:nvPr>
        </p:nvSpPr>
        <p:spPr>
          <a:xfrm>
            <a:off x="628650" y="4640882"/>
            <a:ext cx="982183" cy="273844"/>
          </a:xfrm>
        </p:spPr>
        <p:txBody>
          <a:bodyPr/>
          <a:lstStyle>
            <a:lvl1pPr>
              <a:defRPr>
                <a:solidFill>
                  <a:schemeClr val="tx1"/>
                </a:solidFill>
              </a:defRPr>
            </a:lvl1pPr>
          </a:lstStyle>
          <a:p>
            <a:endParaRPr lang="en-AU" dirty="0"/>
          </a:p>
        </p:txBody>
      </p:sp>
      <p:sp>
        <p:nvSpPr>
          <p:cNvPr id="9" name="Footer Placeholder 4">
            <a:extLst>
              <a:ext uri="{FF2B5EF4-FFF2-40B4-BE49-F238E27FC236}">
                <a16:creationId xmlns:a16="http://schemas.microsoft.com/office/drawing/2014/main" id="{657E7949-AECE-43FD-80F5-6A1ACF77FB04}"/>
              </a:ext>
            </a:extLst>
          </p:cNvPr>
          <p:cNvSpPr>
            <a:spLocks noGrp="1"/>
          </p:cNvSpPr>
          <p:nvPr>
            <p:ph type="ftr" sz="quarter" idx="11"/>
          </p:nvPr>
        </p:nvSpPr>
        <p:spPr>
          <a:xfrm>
            <a:off x="1707367" y="4640882"/>
            <a:ext cx="3086100" cy="273844"/>
          </a:xfrm>
        </p:spPr>
        <p:txBody>
          <a:bodyPr/>
          <a:lstStyle>
            <a:lvl1pPr>
              <a:defRPr>
                <a:solidFill>
                  <a:schemeClr val="tx1"/>
                </a:solidFill>
              </a:defRPr>
            </a:lvl1pPr>
          </a:lstStyle>
          <a:p>
            <a:endParaRPr lang="en-AU" dirty="0"/>
          </a:p>
        </p:txBody>
      </p:sp>
      <p:sp>
        <p:nvSpPr>
          <p:cNvPr id="10" name="Slide Number Placeholder 5">
            <a:extLst>
              <a:ext uri="{FF2B5EF4-FFF2-40B4-BE49-F238E27FC236}">
                <a16:creationId xmlns:a16="http://schemas.microsoft.com/office/drawing/2014/main" id="{25068ADD-68C7-BCDF-AC56-A9C343FA666B}"/>
              </a:ext>
            </a:extLst>
          </p:cNvPr>
          <p:cNvSpPr>
            <a:spLocks noGrp="1"/>
          </p:cNvSpPr>
          <p:nvPr>
            <p:ph type="sldNum" sz="quarter" idx="12"/>
          </p:nvPr>
        </p:nvSpPr>
        <p:spPr>
          <a:xfrm>
            <a:off x="101009" y="4640882"/>
            <a:ext cx="417816" cy="273844"/>
          </a:xfrm>
        </p:spPr>
        <p:txBody>
          <a:bodyPr/>
          <a:lstStyle>
            <a:lvl1pPr>
              <a:defRPr>
                <a:solidFill>
                  <a:schemeClr val="tx1"/>
                </a:solidFill>
              </a:defRPr>
            </a:lvl1pPr>
          </a:lstStyle>
          <a:p>
            <a:fld id="{5C75888C-CBC0-4624-9DF9-0508A40329AE}" type="slidenum">
              <a:rPr lang="en-AU" smtClean="0"/>
              <a:pPr/>
              <a:t>‹#›</a:t>
            </a:fld>
            <a:endParaRPr lang="en-AU" dirty="0"/>
          </a:p>
        </p:txBody>
      </p:sp>
      <p:pic>
        <p:nvPicPr>
          <p:cNvPr id="6" name="Picture 5">
            <a:extLst>
              <a:ext uri="{FF2B5EF4-FFF2-40B4-BE49-F238E27FC236}">
                <a16:creationId xmlns:a16="http://schemas.microsoft.com/office/drawing/2014/main" id="{158D007C-5F35-5F85-A41B-10EBA958134F}"/>
              </a:ext>
            </a:extLst>
          </p:cNvPr>
          <p:cNvPicPr>
            <a:picLocks noChangeAspect="1"/>
          </p:cNvPicPr>
          <p:nvPr userDrawn="1"/>
        </p:nvPicPr>
        <p:blipFill>
          <a:blip r:embed="rId2"/>
          <a:srcRect/>
          <a:stretch/>
        </p:blipFill>
        <p:spPr>
          <a:xfrm>
            <a:off x="6783922" y="4503066"/>
            <a:ext cx="2259069" cy="578836"/>
          </a:xfrm>
          <a:prstGeom prst="rect">
            <a:avLst/>
          </a:prstGeom>
        </p:spPr>
      </p:pic>
    </p:spTree>
    <p:extLst>
      <p:ext uri="{BB962C8B-B14F-4D97-AF65-F5344CB8AC3E}">
        <p14:creationId xmlns:p14="http://schemas.microsoft.com/office/powerpoint/2010/main" val="33827186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Dark: Blank">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A7016A10-516B-2BED-1ED3-5116D9BBFF5B}"/>
              </a:ext>
            </a:extLst>
          </p:cNvPr>
          <p:cNvSpPr>
            <a:spLocks noGrp="1"/>
          </p:cNvSpPr>
          <p:nvPr>
            <p:ph type="dt" sz="half" idx="10"/>
          </p:nvPr>
        </p:nvSpPr>
        <p:spPr>
          <a:xfrm>
            <a:off x="628650" y="4640882"/>
            <a:ext cx="982183" cy="273844"/>
          </a:xfrm>
        </p:spPr>
        <p:txBody>
          <a:bodyPr/>
          <a:lstStyle>
            <a:lvl1pPr>
              <a:defRPr>
                <a:solidFill>
                  <a:schemeClr val="tx1"/>
                </a:solidFill>
              </a:defRPr>
            </a:lvl1pPr>
          </a:lstStyle>
          <a:p>
            <a:endParaRPr lang="en-AU" dirty="0"/>
          </a:p>
        </p:txBody>
      </p:sp>
      <p:sp>
        <p:nvSpPr>
          <p:cNvPr id="6" name="Footer Placeholder 4">
            <a:extLst>
              <a:ext uri="{FF2B5EF4-FFF2-40B4-BE49-F238E27FC236}">
                <a16:creationId xmlns:a16="http://schemas.microsoft.com/office/drawing/2014/main" id="{CA0F4429-B9FF-BC0F-6526-4421D9913989}"/>
              </a:ext>
            </a:extLst>
          </p:cNvPr>
          <p:cNvSpPr>
            <a:spLocks noGrp="1"/>
          </p:cNvSpPr>
          <p:nvPr>
            <p:ph type="ftr" sz="quarter" idx="11"/>
          </p:nvPr>
        </p:nvSpPr>
        <p:spPr>
          <a:xfrm>
            <a:off x="1707367" y="4640882"/>
            <a:ext cx="3086100" cy="273844"/>
          </a:xfrm>
        </p:spPr>
        <p:txBody>
          <a:bodyPr/>
          <a:lstStyle>
            <a:lvl1pPr>
              <a:defRPr>
                <a:solidFill>
                  <a:schemeClr val="tx1"/>
                </a:solidFill>
              </a:defRPr>
            </a:lvl1pPr>
          </a:lstStyle>
          <a:p>
            <a:endParaRPr lang="en-AU" dirty="0"/>
          </a:p>
        </p:txBody>
      </p:sp>
      <p:sp>
        <p:nvSpPr>
          <p:cNvPr id="7" name="Slide Number Placeholder 5">
            <a:extLst>
              <a:ext uri="{FF2B5EF4-FFF2-40B4-BE49-F238E27FC236}">
                <a16:creationId xmlns:a16="http://schemas.microsoft.com/office/drawing/2014/main" id="{281597CA-4457-B883-211A-F44E6CE7476E}"/>
              </a:ext>
            </a:extLst>
          </p:cNvPr>
          <p:cNvSpPr>
            <a:spLocks noGrp="1"/>
          </p:cNvSpPr>
          <p:nvPr>
            <p:ph type="sldNum" sz="quarter" idx="12"/>
          </p:nvPr>
        </p:nvSpPr>
        <p:spPr>
          <a:xfrm>
            <a:off x="101009" y="4640882"/>
            <a:ext cx="417816" cy="273844"/>
          </a:xfrm>
        </p:spPr>
        <p:txBody>
          <a:bodyPr/>
          <a:lstStyle>
            <a:lvl1pPr>
              <a:defRPr>
                <a:solidFill>
                  <a:schemeClr val="tx1"/>
                </a:solidFill>
              </a:defRPr>
            </a:lvl1pPr>
          </a:lstStyle>
          <a:p>
            <a:fld id="{5C75888C-CBC0-4624-9DF9-0508A40329AE}" type="slidenum">
              <a:rPr lang="en-AU" smtClean="0"/>
              <a:pPr/>
              <a:t>‹#›</a:t>
            </a:fld>
            <a:endParaRPr lang="en-AU" dirty="0"/>
          </a:p>
        </p:txBody>
      </p:sp>
    </p:spTree>
    <p:extLst>
      <p:ext uri="{BB962C8B-B14F-4D97-AF65-F5344CB8AC3E}">
        <p14:creationId xmlns:p14="http://schemas.microsoft.com/office/powerpoint/2010/main" val="2540435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Dark: Picture with Basic Content Contain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742A0-4E20-021F-9CF1-DFE97DCA482B}"/>
              </a:ext>
            </a:extLst>
          </p:cNvPr>
          <p:cNvSpPr>
            <a:spLocks noGrp="1"/>
          </p:cNvSpPr>
          <p:nvPr>
            <p:ph type="title"/>
          </p:nvPr>
        </p:nvSpPr>
        <p:spPr>
          <a:xfrm>
            <a:off x="629841" y="484188"/>
            <a:ext cx="2949178" cy="1058861"/>
          </a:xfrm>
        </p:spPr>
        <p:txBody>
          <a:bodyPr anchor="b"/>
          <a:lstStyle>
            <a:lvl1pPr>
              <a:defRPr sz="2400"/>
            </a:lvl1pPr>
          </a:lstStyle>
          <a:p>
            <a:r>
              <a:rPr lang="en-US"/>
              <a:t>Click to edit Master title style</a:t>
            </a:r>
            <a:endParaRPr lang="en-AU" dirty="0"/>
          </a:p>
        </p:txBody>
      </p:sp>
      <p:sp>
        <p:nvSpPr>
          <p:cNvPr id="3" name="Picture Placeholder 2">
            <a:extLst>
              <a:ext uri="{FF2B5EF4-FFF2-40B4-BE49-F238E27FC236}">
                <a16:creationId xmlns:a16="http://schemas.microsoft.com/office/drawing/2014/main" id="{298A5D19-03C9-15A2-8B40-72656968C239}"/>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AU"/>
          </a:p>
        </p:txBody>
      </p:sp>
      <p:sp>
        <p:nvSpPr>
          <p:cNvPr id="4" name="Text Placeholder 3">
            <a:extLst>
              <a:ext uri="{FF2B5EF4-FFF2-40B4-BE49-F238E27FC236}">
                <a16:creationId xmlns:a16="http://schemas.microsoft.com/office/drawing/2014/main" id="{275C6E26-3E88-BEB4-F6C8-80EAA4C59FFB}"/>
              </a:ext>
            </a:extLst>
          </p:cNvPr>
          <p:cNvSpPr>
            <a:spLocks noGrp="1"/>
          </p:cNvSpPr>
          <p:nvPr>
            <p:ph type="body" sz="half" idx="2"/>
          </p:nvPr>
        </p:nvSpPr>
        <p:spPr>
          <a:xfrm>
            <a:off x="629841" y="1633728"/>
            <a:ext cx="2949178" cy="276801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8" name="Date Placeholder 3">
            <a:extLst>
              <a:ext uri="{FF2B5EF4-FFF2-40B4-BE49-F238E27FC236}">
                <a16:creationId xmlns:a16="http://schemas.microsoft.com/office/drawing/2014/main" id="{16133971-C051-4EB0-3C49-0840DCB2E489}"/>
              </a:ext>
            </a:extLst>
          </p:cNvPr>
          <p:cNvSpPr>
            <a:spLocks noGrp="1"/>
          </p:cNvSpPr>
          <p:nvPr>
            <p:ph type="dt" sz="half" idx="10"/>
          </p:nvPr>
        </p:nvSpPr>
        <p:spPr>
          <a:xfrm>
            <a:off x="628650" y="4640882"/>
            <a:ext cx="982183" cy="273844"/>
          </a:xfrm>
        </p:spPr>
        <p:txBody>
          <a:bodyPr/>
          <a:lstStyle>
            <a:lvl1pPr>
              <a:defRPr>
                <a:solidFill>
                  <a:schemeClr val="tx1"/>
                </a:solidFill>
              </a:defRPr>
            </a:lvl1pPr>
          </a:lstStyle>
          <a:p>
            <a:endParaRPr lang="en-AU" dirty="0"/>
          </a:p>
        </p:txBody>
      </p:sp>
      <p:sp>
        <p:nvSpPr>
          <p:cNvPr id="9" name="Footer Placeholder 4">
            <a:extLst>
              <a:ext uri="{FF2B5EF4-FFF2-40B4-BE49-F238E27FC236}">
                <a16:creationId xmlns:a16="http://schemas.microsoft.com/office/drawing/2014/main" id="{AE5C80CE-12DA-E2FD-655B-2D3909678591}"/>
              </a:ext>
            </a:extLst>
          </p:cNvPr>
          <p:cNvSpPr>
            <a:spLocks noGrp="1"/>
          </p:cNvSpPr>
          <p:nvPr>
            <p:ph type="ftr" sz="quarter" idx="11"/>
          </p:nvPr>
        </p:nvSpPr>
        <p:spPr>
          <a:xfrm>
            <a:off x="1707367" y="4640882"/>
            <a:ext cx="3086100" cy="273844"/>
          </a:xfrm>
        </p:spPr>
        <p:txBody>
          <a:bodyPr/>
          <a:lstStyle>
            <a:lvl1pPr>
              <a:defRPr>
                <a:solidFill>
                  <a:schemeClr val="tx1"/>
                </a:solidFill>
              </a:defRPr>
            </a:lvl1pPr>
          </a:lstStyle>
          <a:p>
            <a:endParaRPr lang="en-AU" dirty="0"/>
          </a:p>
        </p:txBody>
      </p:sp>
      <p:sp>
        <p:nvSpPr>
          <p:cNvPr id="10" name="Slide Number Placeholder 5">
            <a:extLst>
              <a:ext uri="{FF2B5EF4-FFF2-40B4-BE49-F238E27FC236}">
                <a16:creationId xmlns:a16="http://schemas.microsoft.com/office/drawing/2014/main" id="{4E3840E2-D484-CCDB-7536-AF48A0B68815}"/>
              </a:ext>
            </a:extLst>
          </p:cNvPr>
          <p:cNvSpPr>
            <a:spLocks noGrp="1"/>
          </p:cNvSpPr>
          <p:nvPr>
            <p:ph type="sldNum" sz="quarter" idx="12"/>
          </p:nvPr>
        </p:nvSpPr>
        <p:spPr>
          <a:xfrm>
            <a:off x="101009" y="4640882"/>
            <a:ext cx="417816" cy="273844"/>
          </a:xfrm>
        </p:spPr>
        <p:txBody>
          <a:bodyPr/>
          <a:lstStyle>
            <a:lvl1pPr>
              <a:defRPr>
                <a:solidFill>
                  <a:schemeClr val="tx1"/>
                </a:solidFill>
              </a:defRPr>
            </a:lvl1pPr>
          </a:lstStyle>
          <a:p>
            <a:fld id="{5C75888C-CBC0-4624-9DF9-0508A40329AE}" type="slidenum">
              <a:rPr lang="en-AU" smtClean="0"/>
              <a:pPr/>
              <a:t>‹#›</a:t>
            </a:fld>
            <a:endParaRPr lang="en-AU" dirty="0"/>
          </a:p>
        </p:txBody>
      </p:sp>
      <p:pic>
        <p:nvPicPr>
          <p:cNvPr id="5" name="Picture 4">
            <a:extLst>
              <a:ext uri="{FF2B5EF4-FFF2-40B4-BE49-F238E27FC236}">
                <a16:creationId xmlns:a16="http://schemas.microsoft.com/office/drawing/2014/main" id="{D6962806-7D61-3704-5BA2-C22721EB49B6}"/>
              </a:ext>
            </a:extLst>
          </p:cNvPr>
          <p:cNvPicPr>
            <a:picLocks noChangeAspect="1"/>
          </p:cNvPicPr>
          <p:nvPr userDrawn="1"/>
        </p:nvPicPr>
        <p:blipFill>
          <a:blip r:embed="rId2"/>
          <a:srcRect/>
          <a:stretch/>
        </p:blipFill>
        <p:spPr>
          <a:xfrm>
            <a:off x="6783922" y="4503066"/>
            <a:ext cx="2259069" cy="578836"/>
          </a:xfrm>
          <a:prstGeom prst="rect">
            <a:avLst/>
          </a:prstGeom>
        </p:spPr>
      </p:pic>
    </p:spTree>
    <p:extLst>
      <p:ext uri="{BB962C8B-B14F-4D97-AF65-F5344CB8AC3E}">
        <p14:creationId xmlns:p14="http://schemas.microsoft.com/office/powerpoint/2010/main" val="12917189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2FEE9-E656-E9EC-05D7-26D0C63E3887}"/>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FEABACBC-6B01-32DC-E778-9653EA84A11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3" name="Date Placeholder 3">
            <a:extLst>
              <a:ext uri="{FF2B5EF4-FFF2-40B4-BE49-F238E27FC236}">
                <a16:creationId xmlns:a16="http://schemas.microsoft.com/office/drawing/2014/main" id="{0096F68F-8B2B-E004-9C09-1A3BEBF73E9C}"/>
              </a:ext>
            </a:extLst>
          </p:cNvPr>
          <p:cNvSpPr>
            <a:spLocks noGrp="1"/>
          </p:cNvSpPr>
          <p:nvPr>
            <p:ph type="dt" sz="half" idx="10"/>
          </p:nvPr>
        </p:nvSpPr>
        <p:spPr>
          <a:xfrm>
            <a:off x="628650" y="4640882"/>
            <a:ext cx="982183" cy="273844"/>
          </a:xfrm>
        </p:spPr>
        <p:txBody>
          <a:bodyPr/>
          <a:lstStyle>
            <a:lvl1pPr>
              <a:defRPr>
                <a:solidFill>
                  <a:schemeClr val="tx1"/>
                </a:solidFill>
              </a:defRPr>
            </a:lvl1pPr>
          </a:lstStyle>
          <a:p>
            <a:endParaRPr lang="en-AU" dirty="0"/>
          </a:p>
        </p:txBody>
      </p:sp>
      <p:sp>
        <p:nvSpPr>
          <p:cNvPr id="14" name="Footer Placeholder 4">
            <a:extLst>
              <a:ext uri="{FF2B5EF4-FFF2-40B4-BE49-F238E27FC236}">
                <a16:creationId xmlns:a16="http://schemas.microsoft.com/office/drawing/2014/main" id="{0D54EB19-35C5-C08B-87CB-CE211EA53484}"/>
              </a:ext>
            </a:extLst>
          </p:cNvPr>
          <p:cNvSpPr>
            <a:spLocks noGrp="1"/>
          </p:cNvSpPr>
          <p:nvPr>
            <p:ph type="ftr" sz="quarter" idx="11"/>
          </p:nvPr>
        </p:nvSpPr>
        <p:spPr>
          <a:xfrm>
            <a:off x="1707367" y="4640882"/>
            <a:ext cx="3086100" cy="273844"/>
          </a:xfrm>
        </p:spPr>
        <p:txBody>
          <a:bodyPr/>
          <a:lstStyle>
            <a:lvl1pPr>
              <a:defRPr>
                <a:solidFill>
                  <a:schemeClr val="tx1"/>
                </a:solidFill>
              </a:defRPr>
            </a:lvl1pPr>
          </a:lstStyle>
          <a:p>
            <a:endParaRPr lang="en-AU" dirty="0"/>
          </a:p>
        </p:txBody>
      </p:sp>
      <p:sp>
        <p:nvSpPr>
          <p:cNvPr id="15" name="Slide Number Placeholder 5">
            <a:extLst>
              <a:ext uri="{FF2B5EF4-FFF2-40B4-BE49-F238E27FC236}">
                <a16:creationId xmlns:a16="http://schemas.microsoft.com/office/drawing/2014/main" id="{8C655435-A82E-A566-8758-C2D5ED301441}"/>
              </a:ext>
            </a:extLst>
          </p:cNvPr>
          <p:cNvSpPr>
            <a:spLocks noGrp="1"/>
          </p:cNvSpPr>
          <p:nvPr>
            <p:ph type="sldNum" sz="quarter" idx="12"/>
          </p:nvPr>
        </p:nvSpPr>
        <p:spPr>
          <a:xfrm>
            <a:off x="101009" y="4640882"/>
            <a:ext cx="417816" cy="273844"/>
          </a:xfrm>
        </p:spPr>
        <p:txBody>
          <a:bodyPr/>
          <a:lstStyle>
            <a:lvl1pPr>
              <a:defRPr>
                <a:solidFill>
                  <a:schemeClr val="tx1"/>
                </a:solidFill>
              </a:defRPr>
            </a:lvl1pPr>
          </a:lstStyle>
          <a:p>
            <a:fld id="{5C75888C-CBC0-4624-9DF9-0508A40329AE}" type="slidenum">
              <a:rPr lang="en-AU" smtClean="0"/>
              <a:pPr/>
              <a:t>‹#›</a:t>
            </a:fld>
            <a:endParaRPr lang="en-AU" dirty="0"/>
          </a:p>
        </p:txBody>
      </p:sp>
    </p:spTree>
    <p:extLst>
      <p:ext uri="{BB962C8B-B14F-4D97-AF65-F5344CB8AC3E}">
        <p14:creationId xmlns:p14="http://schemas.microsoft.com/office/powerpoint/2010/main" val="15911938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5BF838E-3121-B734-BAF3-3C899FBBB794}"/>
              </a:ext>
            </a:extLst>
          </p:cNvPr>
          <p:cNvSpPr>
            <a:spLocks noGrp="1"/>
          </p:cNvSpPr>
          <p:nvPr>
            <p:ph type="title" orient="vert"/>
          </p:nvPr>
        </p:nvSpPr>
        <p:spPr>
          <a:xfrm>
            <a:off x="6543675" y="506437"/>
            <a:ext cx="1971675" cy="4028392"/>
          </a:xfrm>
        </p:spPr>
        <p:txBody>
          <a:bodyPr vert="eaVert"/>
          <a:lstStyle/>
          <a:p>
            <a:r>
              <a:rPr lang="en-US"/>
              <a:t>Click to edit Master title style</a:t>
            </a:r>
            <a:endParaRPr lang="en-AU" dirty="0"/>
          </a:p>
        </p:txBody>
      </p:sp>
      <p:sp>
        <p:nvSpPr>
          <p:cNvPr id="3" name="Vertical Text Placeholder 2">
            <a:extLst>
              <a:ext uri="{FF2B5EF4-FFF2-40B4-BE49-F238E27FC236}">
                <a16:creationId xmlns:a16="http://schemas.microsoft.com/office/drawing/2014/main" id="{CE383AD2-83DC-1765-A1D8-E2A49778DA6C}"/>
              </a:ext>
            </a:extLst>
          </p:cNvPr>
          <p:cNvSpPr>
            <a:spLocks noGrp="1"/>
          </p:cNvSpPr>
          <p:nvPr>
            <p:ph type="body" orient="vert" idx="1"/>
          </p:nvPr>
        </p:nvSpPr>
        <p:spPr>
          <a:xfrm>
            <a:off x="628650" y="506437"/>
            <a:ext cx="5800725" cy="402839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7" name="Date Placeholder 3">
            <a:extLst>
              <a:ext uri="{FF2B5EF4-FFF2-40B4-BE49-F238E27FC236}">
                <a16:creationId xmlns:a16="http://schemas.microsoft.com/office/drawing/2014/main" id="{FA086C39-DB51-4973-0E2C-63204E394859}"/>
              </a:ext>
            </a:extLst>
          </p:cNvPr>
          <p:cNvSpPr>
            <a:spLocks noGrp="1"/>
          </p:cNvSpPr>
          <p:nvPr>
            <p:ph type="dt" sz="half" idx="10"/>
          </p:nvPr>
        </p:nvSpPr>
        <p:spPr>
          <a:xfrm>
            <a:off x="628650" y="4640882"/>
            <a:ext cx="982183" cy="273844"/>
          </a:xfrm>
        </p:spPr>
        <p:txBody>
          <a:bodyPr/>
          <a:lstStyle>
            <a:lvl1pPr>
              <a:defRPr>
                <a:solidFill>
                  <a:schemeClr val="tx1"/>
                </a:solidFill>
              </a:defRPr>
            </a:lvl1pPr>
          </a:lstStyle>
          <a:p>
            <a:endParaRPr lang="en-AU" dirty="0"/>
          </a:p>
        </p:txBody>
      </p:sp>
      <p:sp>
        <p:nvSpPr>
          <p:cNvPr id="8" name="Footer Placeholder 4">
            <a:extLst>
              <a:ext uri="{FF2B5EF4-FFF2-40B4-BE49-F238E27FC236}">
                <a16:creationId xmlns:a16="http://schemas.microsoft.com/office/drawing/2014/main" id="{AB5068B2-539B-7125-2A30-2D3C64C565EC}"/>
              </a:ext>
            </a:extLst>
          </p:cNvPr>
          <p:cNvSpPr>
            <a:spLocks noGrp="1"/>
          </p:cNvSpPr>
          <p:nvPr>
            <p:ph type="ftr" sz="quarter" idx="11"/>
          </p:nvPr>
        </p:nvSpPr>
        <p:spPr>
          <a:xfrm>
            <a:off x="1707367" y="4640882"/>
            <a:ext cx="3086100" cy="273844"/>
          </a:xfrm>
        </p:spPr>
        <p:txBody>
          <a:bodyPr/>
          <a:lstStyle>
            <a:lvl1pPr>
              <a:defRPr>
                <a:solidFill>
                  <a:schemeClr val="tx1"/>
                </a:solidFill>
              </a:defRPr>
            </a:lvl1pPr>
          </a:lstStyle>
          <a:p>
            <a:endParaRPr lang="en-AU" dirty="0"/>
          </a:p>
        </p:txBody>
      </p:sp>
      <p:sp>
        <p:nvSpPr>
          <p:cNvPr id="9" name="Slide Number Placeholder 5">
            <a:extLst>
              <a:ext uri="{FF2B5EF4-FFF2-40B4-BE49-F238E27FC236}">
                <a16:creationId xmlns:a16="http://schemas.microsoft.com/office/drawing/2014/main" id="{345A7080-E4B3-10A9-A748-4E353AC07903}"/>
              </a:ext>
            </a:extLst>
          </p:cNvPr>
          <p:cNvSpPr>
            <a:spLocks noGrp="1"/>
          </p:cNvSpPr>
          <p:nvPr>
            <p:ph type="sldNum" sz="quarter" idx="12"/>
          </p:nvPr>
        </p:nvSpPr>
        <p:spPr>
          <a:xfrm>
            <a:off x="101009" y="4640882"/>
            <a:ext cx="417816" cy="273844"/>
          </a:xfrm>
        </p:spPr>
        <p:txBody>
          <a:bodyPr/>
          <a:lstStyle>
            <a:lvl1pPr>
              <a:defRPr>
                <a:solidFill>
                  <a:schemeClr val="tx1"/>
                </a:solidFill>
              </a:defRPr>
            </a:lvl1pPr>
          </a:lstStyle>
          <a:p>
            <a:fld id="{5C75888C-CBC0-4624-9DF9-0508A40329AE}" type="slidenum">
              <a:rPr lang="en-AU" smtClean="0"/>
              <a:pPr/>
              <a:t>‹#›</a:t>
            </a:fld>
            <a:endParaRPr lang="en-AU" dirty="0"/>
          </a:p>
        </p:txBody>
      </p:sp>
    </p:spTree>
    <p:extLst>
      <p:ext uri="{BB962C8B-B14F-4D97-AF65-F5344CB8AC3E}">
        <p14:creationId xmlns:p14="http://schemas.microsoft.com/office/powerpoint/2010/main" val="36814134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ight: Title DeliverQ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2420E33-D164-41C0-64A8-EA45CB1585BE}"/>
              </a:ext>
            </a:extLst>
          </p:cNvPr>
          <p:cNvSpPr/>
          <p:nvPr userDrawn="1"/>
        </p:nvSpPr>
        <p:spPr>
          <a:xfrm>
            <a:off x="0" y="4371975"/>
            <a:ext cx="9143999" cy="771527"/>
          </a:xfrm>
          <a:prstGeom prst="rect">
            <a:avLst/>
          </a:prstGeom>
          <a:gradFill>
            <a:gsLst>
              <a:gs pos="0">
                <a:schemeClr val="bg1"/>
              </a:gs>
              <a:gs pos="100000">
                <a:schemeClr val="bg2">
                  <a:shade val="63000"/>
                  <a:satMod val="120000"/>
                </a:schemeClr>
              </a:gs>
            </a:gsLst>
            <a:path path="circle">
              <a:fillToRect l="50000" t="50000" r="50000" b="50000"/>
            </a:path>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Title 1">
            <a:extLst>
              <a:ext uri="{FF2B5EF4-FFF2-40B4-BE49-F238E27FC236}">
                <a16:creationId xmlns:a16="http://schemas.microsoft.com/office/drawing/2014/main" id="{74459B65-645B-3BDE-D6C5-634DC28AFC8A}"/>
              </a:ext>
            </a:extLst>
          </p:cNvPr>
          <p:cNvSpPr>
            <a:spLocks noGrp="1"/>
          </p:cNvSpPr>
          <p:nvPr>
            <p:ph type="title" hasCustomPrompt="1"/>
          </p:nvPr>
        </p:nvSpPr>
        <p:spPr>
          <a:xfrm>
            <a:off x="628650" y="3947375"/>
            <a:ext cx="7886700" cy="321972"/>
          </a:xfrm>
        </p:spPr>
        <p:txBody>
          <a:bodyPr>
            <a:normAutofit/>
          </a:bodyPr>
          <a:lstStyle>
            <a:lvl1pPr>
              <a:defRPr sz="1100">
                <a:solidFill>
                  <a:schemeClr val="bg1"/>
                </a:solidFill>
                <a:latin typeface="+mn-lt"/>
                <a:ea typeface="Noto Sans Light" panose="020B0502040504020204" pitchFamily="34" charset="0"/>
                <a:cs typeface="Noto Sans Light" panose="020B0502040504020204" pitchFamily="34" charset="0"/>
              </a:defRPr>
            </a:lvl1pPr>
          </a:lstStyle>
          <a:p>
            <a:r>
              <a:rPr lang="en-US" dirty="0"/>
              <a:t>Click to insert document version</a:t>
            </a:r>
            <a:endParaRPr lang="en-AU" dirty="0"/>
          </a:p>
        </p:txBody>
      </p:sp>
      <p:sp>
        <p:nvSpPr>
          <p:cNvPr id="2" name="Date Placeholder 3">
            <a:extLst>
              <a:ext uri="{FF2B5EF4-FFF2-40B4-BE49-F238E27FC236}">
                <a16:creationId xmlns:a16="http://schemas.microsoft.com/office/drawing/2014/main" id="{E5979D2C-BAE4-465F-A31F-D3688E5D3C9C}"/>
              </a:ext>
            </a:extLst>
          </p:cNvPr>
          <p:cNvSpPr>
            <a:spLocks noGrp="1"/>
          </p:cNvSpPr>
          <p:nvPr>
            <p:ph type="dt" sz="half" idx="10"/>
          </p:nvPr>
        </p:nvSpPr>
        <p:spPr>
          <a:xfrm>
            <a:off x="628650" y="4640882"/>
            <a:ext cx="982183" cy="273844"/>
          </a:xfrm>
        </p:spPr>
        <p:txBody>
          <a:bodyPr/>
          <a:lstStyle>
            <a:lvl1pPr>
              <a:defRPr>
                <a:solidFill>
                  <a:schemeClr val="tx1"/>
                </a:solidFill>
              </a:defRPr>
            </a:lvl1pPr>
          </a:lstStyle>
          <a:p>
            <a:endParaRPr lang="en-AU" dirty="0"/>
          </a:p>
        </p:txBody>
      </p:sp>
      <p:sp>
        <p:nvSpPr>
          <p:cNvPr id="3" name="Footer Placeholder 4">
            <a:extLst>
              <a:ext uri="{FF2B5EF4-FFF2-40B4-BE49-F238E27FC236}">
                <a16:creationId xmlns:a16="http://schemas.microsoft.com/office/drawing/2014/main" id="{570EA2B4-376B-AD8D-4233-B6BEE988C08B}"/>
              </a:ext>
            </a:extLst>
          </p:cNvPr>
          <p:cNvSpPr>
            <a:spLocks noGrp="1"/>
          </p:cNvSpPr>
          <p:nvPr>
            <p:ph type="ftr" sz="quarter" idx="11"/>
          </p:nvPr>
        </p:nvSpPr>
        <p:spPr>
          <a:xfrm>
            <a:off x="1707367" y="4640882"/>
            <a:ext cx="3086100" cy="273844"/>
          </a:xfrm>
        </p:spPr>
        <p:txBody>
          <a:bodyPr/>
          <a:lstStyle>
            <a:lvl1pPr>
              <a:defRPr>
                <a:solidFill>
                  <a:schemeClr val="tx1"/>
                </a:solidFill>
              </a:defRPr>
            </a:lvl1pPr>
          </a:lstStyle>
          <a:p>
            <a:endParaRPr lang="en-AU" dirty="0"/>
          </a:p>
        </p:txBody>
      </p:sp>
      <p:sp>
        <p:nvSpPr>
          <p:cNvPr id="8" name="Slide Number Placeholder 5">
            <a:extLst>
              <a:ext uri="{FF2B5EF4-FFF2-40B4-BE49-F238E27FC236}">
                <a16:creationId xmlns:a16="http://schemas.microsoft.com/office/drawing/2014/main" id="{548DA263-227B-3BD6-3C47-A16A72708A02}"/>
              </a:ext>
            </a:extLst>
          </p:cNvPr>
          <p:cNvSpPr>
            <a:spLocks noGrp="1"/>
          </p:cNvSpPr>
          <p:nvPr>
            <p:ph type="sldNum" sz="quarter" idx="12"/>
          </p:nvPr>
        </p:nvSpPr>
        <p:spPr>
          <a:xfrm>
            <a:off x="101009" y="4640882"/>
            <a:ext cx="417816" cy="273844"/>
          </a:xfrm>
        </p:spPr>
        <p:txBody>
          <a:bodyPr/>
          <a:lstStyle>
            <a:lvl1pPr>
              <a:defRPr>
                <a:solidFill>
                  <a:schemeClr val="tx1"/>
                </a:solidFill>
              </a:defRPr>
            </a:lvl1pPr>
          </a:lstStyle>
          <a:p>
            <a:fld id="{5C75888C-CBC0-4624-9DF9-0508A40329AE}" type="slidenum">
              <a:rPr lang="en-AU" smtClean="0"/>
              <a:pPr/>
              <a:t>‹#›</a:t>
            </a:fld>
            <a:endParaRPr lang="en-AU" dirty="0"/>
          </a:p>
        </p:txBody>
      </p:sp>
      <p:pic>
        <p:nvPicPr>
          <p:cNvPr id="12" name="Picture 11">
            <a:extLst>
              <a:ext uri="{FF2B5EF4-FFF2-40B4-BE49-F238E27FC236}">
                <a16:creationId xmlns:a16="http://schemas.microsoft.com/office/drawing/2014/main" id="{11344E65-8E93-A3D7-229F-21700F66916C}"/>
              </a:ext>
            </a:extLst>
          </p:cNvPr>
          <p:cNvPicPr>
            <a:picLocks noChangeAspect="1"/>
          </p:cNvPicPr>
          <p:nvPr userDrawn="1"/>
        </p:nvPicPr>
        <p:blipFill>
          <a:blip r:embed="rId2"/>
          <a:srcRect/>
          <a:stretch/>
        </p:blipFill>
        <p:spPr>
          <a:xfrm>
            <a:off x="2255776" y="1384789"/>
            <a:ext cx="4632448" cy="1186961"/>
          </a:xfrm>
          <a:prstGeom prst="rect">
            <a:avLst/>
          </a:prstGeom>
        </p:spPr>
      </p:pic>
    </p:spTree>
    <p:extLst>
      <p:ext uri="{BB962C8B-B14F-4D97-AF65-F5344CB8AC3E}">
        <p14:creationId xmlns:p14="http://schemas.microsoft.com/office/powerpoint/2010/main" val="17491696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Light: Title Simple">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B81790-2A6D-0AD8-D0E1-2BEABDC6F5E6}"/>
              </a:ext>
            </a:extLst>
          </p:cNvPr>
          <p:cNvSpPr/>
          <p:nvPr userDrawn="1"/>
        </p:nvSpPr>
        <p:spPr>
          <a:xfrm>
            <a:off x="0" y="4371975"/>
            <a:ext cx="9143999" cy="771527"/>
          </a:xfrm>
          <a:prstGeom prst="rect">
            <a:avLst/>
          </a:prstGeom>
          <a:gradFill>
            <a:gsLst>
              <a:gs pos="0">
                <a:schemeClr val="bg1"/>
              </a:gs>
              <a:gs pos="100000">
                <a:schemeClr val="bg2">
                  <a:shade val="63000"/>
                  <a:satMod val="120000"/>
                </a:schemeClr>
              </a:gs>
            </a:gsLst>
            <a:path path="circle">
              <a:fillToRect l="50000" t="50000" r="50000" b="50000"/>
            </a:path>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7A091252-B6D9-5AF4-4833-E2222F38CF0C}"/>
              </a:ext>
            </a:extLst>
          </p:cNvPr>
          <p:cNvSpPr>
            <a:spLocks noGrp="1"/>
          </p:cNvSpPr>
          <p:nvPr>
            <p:ph type="ctrTitle"/>
          </p:nvPr>
        </p:nvSpPr>
        <p:spPr>
          <a:xfrm>
            <a:off x="1143000" y="841772"/>
            <a:ext cx="6858000" cy="1790700"/>
          </a:xfrm>
        </p:spPr>
        <p:txBody>
          <a:bodyPr anchor="b">
            <a:normAutofit/>
          </a:bodyPr>
          <a:lstStyle>
            <a:lvl1pPr algn="ctr">
              <a:defRPr sz="3600">
                <a:solidFill>
                  <a:schemeClr val="bg1"/>
                </a:solidFill>
              </a:defRPr>
            </a:lvl1pPr>
          </a:lstStyle>
          <a:p>
            <a:r>
              <a:rPr lang="en-US" dirty="0"/>
              <a:t>Click to edit Master title style</a:t>
            </a:r>
            <a:endParaRPr lang="en-AU" dirty="0"/>
          </a:p>
        </p:txBody>
      </p:sp>
      <p:sp>
        <p:nvSpPr>
          <p:cNvPr id="3" name="Subtitle 2">
            <a:extLst>
              <a:ext uri="{FF2B5EF4-FFF2-40B4-BE49-F238E27FC236}">
                <a16:creationId xmlns:a16="http://schemas.microsoft.com/office/drawing/2014/main" id="{7C7B7479-93BD-1A55-AC76-0E3A3F228E68}"/>
              </a:ext>
            </a:extLst>
          </p:cNvPr>
          <p:cNvSpPr>
            <a:spLocks noGrp="1"/>
          </p:cNvSpPr>
          <p:nvPr>
            <p:ph type="subTitle" idx="1"/>
          </p:nvPr>
        </p:nvSpPr>
        <p:spPr>
          <a:xfrm>
            <a:off x="1143000" y="2701528"/>
            <a:ext cx="6858000" cy="1241822"/>
          </a:xfr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endParaRPr lang="en-AU" dirty="0"/>
          </a:p>
        </p:txBody>
      </p:sp>
      <p:sp>
        <p:nvSpPr>
          <p:cNvPr id="7" name="Date Placeholder 3">
            <a:extLst>
              <a:ext uri="{FF2B5EF4-FFF2-40B4-BE49-F238E27FC236}">
                <a16:creationId xmlns:a16="http://schemas.microsoft.com/office/drawing/2014/main" id="{A0D090AA-124B-0612-777C-264A607A3C22}"/>
              </a:ext>
            </a:extLst>
          </p:cNvPr>
          <p:cNvSpPr>
            <a:spLocks noGrp="1"/>
          </p:cNvSpPr>
          <p:nvPr>
            <p:ph type="dt" sz="half" idx="10"/>
          </p:nvPr>
        </p:nvSpPr>
        <p:spPr>
          <a:xfrm>
            <a:off x="628650" y="4640882"/>
            <a:ext cx="982183" cy="273844"/>
          </a:xfrm>
        </p:spPr>
        <p:txBody>
          <a:bodyPr/>
          <a:lstStyle>
            <a:lvl1pPr>
              <a:defRPr>
                <a:solidFill>
                  <a:schemeClr val="tx1"/>
                </a:solidFill>
              </a:defRPr>
            </a:lvl1pPr>
          </a:lstStyle>
          <a:p>
            <a:endParaRPr lang="en-AU" dirty="0"/>
          </a:p>
        </p:txBody>
      </p:sp>
      <p:sp>
        <p:nvSpPr>
          <p:cNvPr id="9" name="Footer Placeholder 4">
            <a:extLst>
              <a:ext uri="{FF2B5EF4-FFF2-40B4-BE49-F238E27FC236}">
                <a16:creationId xmlns:a16="http://schemas.microsoft.com/office/drawing/2014/main" id="{EC185CF9-EF62-2FF8-03C2-80089FB6EDCF}"/>
              </a:ext>
            </a:extLst>
          </p:cNvPr>
          <p:cNvSpPr>
            <a:spLocks noGrp="1"/>
          </p:cNvSpPr>
          <p:nvPr>
            <p:ph type="ftr" sz="quarter" idx="11"/>
          </p:nvPr>
        </p:nvSpPr>
        <p:spPr>
          <a:xfrm>
            <a:off x="1707367" y="4640882"/>
            <a:ext cx="3086100" cy="273844"/>
          </a:xfrm>
        </p:spPr>
        <p:txBody>
          <a:bodyPr/>
          <a:lstStyle>
            <a:lvl1pPr>
              <a:defRPr>
                <a:solidFill>
                  <a:schemeClr val="tx1"/>
                </a:solidFill>
              </a:defRPr>
            </a:lvl1pPr>
          </a:lstStyle>
          <a:p>
            <a:endParaRPr lang="en-AU" dirty="0"/>
          </a:p>
        </p:txBody>
      </p:sp>
      <p:sp>
        <p:nvSpPr>
          <p:cNvPr id="11" name="Slide Number Placeholder 5">
            <a:extLst>
              <a:ext uri="{FF2B5EF4-FFF2-40B4-BE49-F238E27FC236}">
                <a16:creationId xmlns:a16="http://schemas.microsoft.com/office/drawing/2014/main" id="{DF5FAB93-A2D4-3A48-2140-104A9EB7F36A}"/>
              </a:ext>
            </a:extLst>
          </p:cNvPr>
          <p:cNvSpPr>
            <a:spLocks noGrp="1"/>
          </p:cNvSpPr>
          <p:nvPr>
            <p:ph type="sldNum" sz="quarter" idx="12"/>
          </p:nvPr>
        </p:nvSpPr>
        <p:spPr>
          <a:xfrm>
            <a:off x="101009" y="4640882"/>
            <a:ext cx="417816" cy="273844"/>
          </a:xfrm>
        </p:spPr>
        <p:txBody>
          <a:bodyPr/>
          <a:lstStyle>
            <a:lvl1pPr>
              <a:defRPr>
                <a:solidFill>
                  <a:schemeClr val="tx1"/>
                </a:solidFill>
              </a:defRPr>
            </a:lvl1pPr>
          </a:lstStyle>
          <a:p>
            <a:fld id="{5C75888C-CBC0-4624-9DF9-0508A40329AE}" type="slidenum">
              <a:rPr lang="en-AU" smtClean="0"/>
              <a:pPr/>
              <a:t>‹#›</a:t>
            </a:fld>
            <a:endParaRPr lang="en-AU" dirty="0"/>
          </a:p>
        </p:txBody>
      </p:sp>
      <p:pic>
        <p:nvPicPr>
          <p:cNvPr id="13" name="Picture 12">
            <a:extLst>
              <a:ext uri="{FF2B5EF4-FFF2-40B4-BE49-F238E27FC236}">
                <a16:creationId xmlns:a16="http://schemas.microsoft.com/office/drawing/2014/main" id="{27F8C89C-7274-3088-EC06-BE20F3383CE3}"/>
              </a:ext>
            </a:extLst>
          </p:cNvPr>
          <p:cNvPicPr>
            <a:picLocks noChangeAspect="1"/>
          </p:cNvPicPr>
          <p:nvPr userDrawn="1"/>
        </p:nvPicPr>
        <p:blipFill>
          <a:blip r:embed="rId2"/>
          <a:srcRect/>
          <a:stretch/>
        </p:blipFill>
        <p:spPr>
          <a:xfrm>
            <a:off x="6783922" y="4503066"/>
            <a:ext cx="2259069" cy="578836"/>
          </a:xfrm>
          <a:prstGeom prst="rect">
            <a:avLst/>
          </a:prstGeom>
        </p:spPr>
      </p:pic>
    </p:spTree>
    <p:extLst>
      <p:ext uri="{BB962C8B-B14F-4D97-AF65-F5344CB8AC3E}">
        <p14:creationId xmlns:p14="http://schemas.microsoft.com/office/powerpoint/2010/main" val="1931182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ark: Title Simple">
    <p:bg>
      <p:bgPr>
        <a:gradFill flip="none" rotWithShape="1">
          <a:gsLst>
            <a:gs pos="0">
              <a:srgbClr val="004386"/>
            </a:gs>
            <a:gs pos="0">
              <a:schemeClr val="bg1"/>
            </a:gs>
            <a:gs pos="100000">
              <a:schemeClr val="bg2"/>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AE6F939-D539-5609-C41C-0218455EA3BA}"/>
              </a:ext>
            </a:extLst>
          </p:cNvPr>
          <p:cNvSpPr>
            <a:spLocks noGrp="1" noRot="1" noMove="1" noResize="1" noEditPoints="1" noAdjustHandles="1" noChangeArrowheads="1" noChangeShapeType="1"/>
          </p:cNvSpPr>
          <p:nvPr userDrawn="1"/>
        </p:nvSpPr>
        <p:spPr>
          <a:xfrm>
            <a:off x="0" y="4479925"/>
            <a:ext cx="9143999" cy="66357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7A091252-B6D9-5AF4-4833-E2222F38CF0C}"/>
              </a:ext>
            </a:extLst>
          </p:cNvPr>
          <p:cNvSpPr>
            <a:spLocks noGrp="1"/>
          </p:cNvSpPr>
          <p:nvPr>
            <p:ph type="ctrTitle"/>
          </p:nvPr>
        </p:nvSpPr>
        <p:spPr>
          <a:xfrm>
            <a:off x="1143000" y="841772"/>
            <a:ext cx="6858000" cy="1790700"/>
          </a:xfrm>
        </p:spPr>
        <p:txBody>
          <a:bodyPr anchor="b">
            <a:normAutofit/>
          </a:bodyPr>
          <a:lstStyle>
            <a:lvl1pPr algn="ctr">
              <a:defRPr sz="3600"/>
            </a:lvl1pPr>
          </a:lstStyle>
          <a:p>
            <a:r>
              <a:rPr lang="en-US"/>
              <a:t>Click to edit Master title style</a:t>
            </a:r>
            <a:endParaRPr lang="en-AU" dirty="0"/>
          </a:p>
        </p:txBody>
      </p:sp>
      <p:sp>
        <p:nvSpPr>
          <p:cNvPr id="3" name="Subtitle 2">
            <a:extLst>
              <a:ext uri="{FF2B5EF4-FFF2-40B4-BE49-F238E27FC236}">
                <a16:creationId xmlns:a16="http://schemas.microsoft.com/office/drawing/2014/main" id="{7C7B7479-93BD-1A55-AC76-0E3A3F228E68}"/>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AU"/>
          </a:p>
        </p:txBody>
      </p:sp>
      <p:pic>
        <p:nvPicPr>
          <p:cNvPr id="9" name="Picture 8">
            <a:extLst>
              <a:ext uri="{FF2B5EF4-FFF2-40B4-BE49-F238E27FC236}">
                <a16:creationId xmlns:a16="http://schemas.microsoft.com/office/drawing/2014/main" id="{AD1308EA-8F1B-F046-4912-FA0583180B5F}"/>
              </a:ext>
            </a:extLst>
          </p:cNvPr>
          <p:cNvPicPr>
            <a:picLocks noChangeAspect="1"/>
          </p:cNvPicPr>
          <p:nvPr userDrawn="1"/>
        </p:nvPicPr>
        <p:blipFill>
          <a:blip r:embed="rId2"/>
          <a:srcRect/>
          <a:stretch/>
        </p:blipFill>
        <p:spPr>
          <a:xfrm>
            <a:off x="6783922" y="4504896"/>
            <a:ext cx="2259069" cy="578835"/>
          </a:xfrm>
          <a:prstGeom prst="rect">
            <a:avLst/>
          </a:prstGeom>
        </p:spPr>
      </p:pic>
      <p:sp>
        <p:nvSpPr>
          <p:cNvPr id="11" name="Date Placeholder 3">
            <a:extLst>
              <a:ext uri="{FF2B5EF4-FFF2-40B4-BE49-F238E27FC236}">
                <a16:creationId xmlns:a16="http://schemas.microsoft.com/office/drawing/2014/main" id="{3CC3890E-6533-66D8-8695-06778B06D346}"/>
              </a:ext>
            </a:extLst>
          </p:cNvPr>
          <p:cNvSpPr>
            <a:spLocks noGrp="1"/>
          </p:cNvSpPr>
          <p:nvPr>
            <p:ph type="dt" sz="half" idx="10"/>
          </p:nvPr>
        </p:nvSpPr>
        <p:spPr>
          <a:xfrm>
            <a:off x="628650" y="4640882"/>
            <a:ext cx="982183" cy="273844"/>
          </a:xfrm>
        </p:spPr>
        <p:txBody>
          <a:bodyPr/>
          <a:lstStyle>
            <a:lvl1pPr>
              <a:defRPr>
                <a:solidFill>
                  <a:schemeClr val="bg1"/>
                </a:solidFill>
              </a:defRPr>
            </a:lvl1pPr>
          </a:lstStyle>
          <a:p>
            <a:endParaRPr lang="en-AU" dirty="0"/>
          </a:p>
        </p:txBody>
      </p:sp>
      <p:sp>
        <p:nvSpPr>
          <p:cNvPr id="13" name="Footer Placeholder 4">
            <a:extLst>
              <a:ext uri="{FF2B5EF4-FFF2-40B4-BE49-F238E27FC236}">
                <a16:creationId xmlns:a16="http://schemas.microsoft.com/office/drawing/2014/main" id="{8F7C8104-76CC-EB84-33DA-EA47A01AC7E0}"/>
              </a:ext>
            </a:extLst>
          </p:cNvPr>
          <p:cNvSpPr>
            <a:spLocks noGrp="1"/>
          </p:cNvSpPr>
          <p:nvPr>
            <p:ph type="ftr" sz="quarter" idx="11"/>
          </p:nvPr>
        </p:nvSpPr>
        <p:spPr>
          <a:xfrm>
            <a:off x="1707367" y="4640882"/>
            <a:ext cx="3086100" cy="273844"/>
          </a:xfrm>
        </p:spPr>
        <p:txBody>
          <a:bodyPr/>
          <a:lstStyle>
            <a:lvl1pPr>
              <a:defRPr>
                <a:solidFill>
                  <a:schemeClr val="bg1"/>
                </a:solidFill>
              </a:defRPr>
            </a:lvl1pPr>
          </a:lstStyle>
          <a:p>
            <a:endParaRPr lang="en-AU" dirty="0"/>
          </a:p>
        </p:txBody>
      </p:sp>
      <p:sp>
        <p:nvSpPr>
          <p:cNvPr id="14" name="Slide Number Placeholder 5">
            <a:extLst>
              <a:ext uri="{FF2B5EF4-FFF2-40B4-BE49-F238E27FC236}">
                <a16:creationId xmlns:a16="http://schemas.microsoft.com/office/drawing/2014/main" id="{AE42B185-0540-FCFB-74EA-28C16401BBD6}"/>
              </a:ext>
            </a:extLst>
          </p:cNvPr>
          <p:cNvSpPr>
            <a:spLocks noGrp="1"/>
          </p:cNvSpPr>
          <p:nvPr>
            <p:ph type="sldNum" sz="quarter" idx="12"/>
          </p:nvPr>
        </p:nvSpPr>
        <p:spPr>
          <a:xfrm>
            <a:off x="101009" y="4640882"/>
            <a:ext cx="417816" cy="273844"/>
          </a:xfrm>
        </p:spPr>
        <p:txBody>
          <a:bodyPr/>
          <a:lstStyle>
            <a:lvl1pPr>
              <a:defRPr>
                <a:solidFill>
                  <a:schemeClr val="bg1"/>
                </a:solidFill>
              </a:defRPr>
            </a:lvl1pPr>
          </a:lstStyle>
          <a:p>
            <a:fld id="{5C75888C-CBC0-4624-9DF9-0508A40329AE}" type="slidenum">
              <a:rPr lang="en-AU" smtClean="0"/>
              <a:pPr/>
              <a:t>‹#›</a:t>
            </a:fld>
            <a:endParaRPr lang="en-AU" dirty="0"/>
          </a:p>
        </p:txBody>
      </p:sp>
    </p:spTree>
    <p:extLst>
      <p:ext uri="{BB962C8B-B14F-4D97-AF65-F5344CB8AC3E}">
        <p14:creationId xmlns:p14="http://schemas.microsoft.com/office/powerpoint/2010/main" val="21741265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Light: Simple No Footer Graphic">
    <p:bg>
      <p:bgPr>
        <a:solidFill>
          <a:schemeClr val="tx1"/>
        </a:solidFill>
        <a:effectLst/>
      </p:bgPr>
    </p:bg>
    <p:spTree>
      <p:nvGrpSpPr>
        <p:cNvPr id="1" name=""/>
        <p:cNvGrpSpPr/>
        <p:nvPr/>
      </p:nvGrpSpPr>
      <p:grpSpPr>
        <a:xfrm>
          <a:off x="0" y="0"/>
          <a:ext cx="0" cy="0"/>
          <a:chOff x="0" y="0"/>
          <a:chExt cx="0" cy="0"/>
        </a:xfrm>
      </p:grpSpPr>
      <p:sp>
        <p:nvSpPr>
          <p:cNvPr id="5" name="Right Arrow 6">
            <a:extLst>
              <a:ext uri="{FF2B5EF4-FFF2-40B4-BE49-F238E27FC236}">
                <a16:creationId xmlns:a16="http://schemas.microsoft.com/office/drawing/2014/main" id="{4C570947-23E4-14B4-9C2E-D72FEB9CEDE7}"/>
              </a:ext>
            </a:extLst>
          </p:cNvPr>
          <p:cNvSpPr>
            <a:spLocks noGrp="1" noRot="1" noMove="1" noResize="1" noEditPoints="1" noAdjustHandles="1" noChangeArrowheads="1" noChangeShapeType="1"/>
          </p:cNvSpPr>
          <p:nvPr userDrawn="1"/>
        </p:nvSpPr>
        <p:spPr>
          <a:xfrm>
            <a:off x="-7276818" y="-393894"/>
            <a:ext cx="10527235" cy="3904262"/>
          </a:xfrm>
          <a:custGeom>
            <a:avLst/>
            <a:gdLst>
              <a:gd name="connsiteX0" fmla="*/ 0 w 7259541"/>
              <a:gd name="connsiteY0" fmla="*/ 824948 h 3299792"/>
              <a:gd name="connsiteX1" fmla="*/ 5609645 w 7259541"/>
              <a:gd name="connsiteY1" fmla="*/ 824948 h 3299792"/>
              <a:gd name="connsiteX2" fmla="*/ 5609645 w 7259541"/>
              <a:gd name="connsiteY2" fmla="*/ 0 h 3299792"/>
              <a:gd name="connsiteX3" fmla="*/ 7259541 w 7259541"/>
              <a:gd name="connsiteY3" fmla="*/ 1649896 h 3299792"/>
              <a:gd name="connsiteX4" fmla="*/ 5609645 w 7259541"/>
              <a:gd name="connsiteY4" fmla="*/ 3299792 h 3299792"/>
              <a:gd name="connsiteX5" fmla="*/ 5609645 w 7259541"/>
              <a:gd name="connsiteY5" fmla="*/ 2474844 h 3299792"/>
              <a:gd name="connsiteX6" fmla="*/ 0 w 7259541"/>
              <a:gd name="connsiteY6" fmla="*/ 2474844 h 3299792"/>
              <a:gd name="connsiteX7" fmla="*/ 0 w 7259541"/>
              <a:gd name="connsiteY7" fmla="*/ 824948 h 3299792"/>
              <a:gd name="connsiteX0" fmla="*/ 405517 w 7665058"/>
              <a:gd name="connsiteY0" fmla="*/ 824948 h 3299792"/>
              <a:gd name="connsiteX1" fmla="*/ 6015162 w 7665058"/>
              <a:gd name="connsiteY1" fmla="*/ 824948 h 3299792"/>
              <a:gd name="connsiteX2" fmla="*/ 6015162 w 7665058"/>
              <a:gd name="connsiteY2" fmla="*/ 0 h 3299792"/>
              <a:gd name="connsiteX3" fmla="*/ 7665058 w 7665058"/>
              <a:gd name="connsiteY3" fmla="*/ 1649896 h 3299792"/>
              <a:gd name="connsiteX4" fmla="*/ 6015162 w 7665058"/>
              <a:gd name="connsiteY4" fmla="*/ 3299792 h 3299792"/>
              <a:gd name="connsiteX5" fmla="*/ 6015162 w 7665058"/>
              <a:gd name="connsiteY5" fmla="*/ 2474844 h 3299792"/>
              <a:gd name="connsiteX6" fmla="*/ 0 w 7665058"/>
              <a:gd name="connsiteY6" fmla="*/ 2490747 h 3299792"/>
              <a:gd name="connsiteX7" fmla="*/ 405517 w 7665058"/>
              <a:gd name="connsiteY7" fmla="*/ 824948 h 3299792"/>
              <a:gd name="connsiteX0" fmla="*/ 344557 w 7665058"/>
              <a:gd name="connsiteY0" fmla="*/ 813864 h 3299792"/>
              <a:gd name="connsiteX1" fmla="*/ 6015162 w 7665058"/>
              <a:gd name="connsiteY1" fmla="*/ 824948 h 3299792"/>
              <a:gd name="connsiteX2" fmla="*/ 6015162 w 7665058"/>
              <a:gd name="connsiteY2" fmla="*/ 0 h 3299792"/>
              <a:gd name="connsiteX3" fmla="*/ 7665058 w 7665058"/>
              <a:gd name="connsiteY3" fmla="*/ 1649896 h 3299792"/>
              <a:gd name="connsiteX4" fmla="*/ 6015162 w 7665058"/>
              <a:gd name="connsiteY4" fmla="*/ 3299792 h 3299792"/>
              <a:gd name="connsiteX5" fmla="*/ 6015162 w 7665058"/>
              <a:gd name="connsiteY5" fmla="*/ 2474844 h 3299792"/>
              <a:gd name="connsiteX6" fmla="*/ 0 w 7665058"/>
              <a:gd name="connsiteY6" fmla="*/ 2490747 h 3299792"/>
              <a:gd name="connsiteX7" fmla="*/ 344557 w 7665058"/>
              <a:gd name="connsiteY7" fmla="*/ 813864 h 3299792"/>
              <a:gd name="connsiteX0" fmla="*/ 344557 w 7665058"/>
              <a:gd name="connsiteY0" fmla="*/ 813864 h 3299792"/>
              <a:gd name="connsiteX1" fmla="*/ 6015162 w 7665058"/>
              <a:gd name="connsiteY1" fmla="*/ 824948 h 3299792"/>
              <a:gd name="connsiteX2" fmla="*/ 6015162 w 7665058"/>
              <a:gd name="connsiteY2" fmla="*/ 0 h 3299792"/>
              <a:gd name="connsiteX3" fmla="*/ 7665058 w 7665058"/>
              <a:gd name="connsiteY3" fmla="*/ 1649896 h 3299792"/>
              <a:gd name="connsiteX4" fmla="*/ 6015162 w 7665058"/>
              <a:gd name="connsiteY4" fmla="*/ 3299792 h 3299792"/>
              <a:gd name="connsiteX5" fmla="*/ 6015162 w 7665058"/>
              <a:gd name="connsiteY5" fmla="*/ 2469302 h 3299792"/>
              <a:gd name="connsiteX6" fmla="*/ 0 w 7665058"/>
              <a:gd name="connsiteY6" fmla="*/ 2490747 h 3299792"/>
              <a:gd name="connsiteX7" fmla="*/ 344557 w 7665058"/>
              <a:gd name="connsiteY7" fmla="*/ 813864 h 3299792"/>
              <a:gd name="connsiteX0" fmla="*/ 344557 w 7665058"/>
              <a:gd name="connsiteY0" fmla="*/ 813864 h 3299792"/>
              <a:gd name="connsiteX1" fmla="*/ 6015162 w 7665058"/>
              <a:gd name="connsiteY1" fmla="*/ 824948 h 3299792"/>
              <a:gd name="connsiteX2" fmla="*/ 6015162 w 7665058"/>
              <a:gd name="connsiteY2" fmla="*/ 0 h 3299792"/>
              <a:gd name="connsiteX3" fmla="*/ 7665058 w 7665058"/>
              <a:gd name="connsiteY3" fmla="*/ 1649896 h 3299792"/>
              <a:gd name="connsiteX4" fmla="*/ 6015162 w 7665058"/>
              <a:gd name="connsiteY4" fmla="*/ 3299792 h 3299792"/>
              <a:gd name="connsiteX5" fmla="*/ 6048413 w 7665058"/>
              <a:gd name="connsiteY5" fmla="*/ 2286422 h 3299792"/>
              <a:gd name="connsiteX6" fmla="*/ 0 w 7665058"/>
              <a:gd name="connsiteY6" fmla="*/ 2490747 h 3299792"/>
              <a:gd name="connsiteX7" fmla="*/ 344557 w 7665058"/>
              <a:gd name="connsiteY7" fmla="*/ 813864 h 3299792"/>
              <a:gd name="connsiteX0" fmla="*/ 344557 w 7665058"/>
              <a:gd name="connsiteY0" fmla="*/ 813864 h 3299792"/>
              <a:gd name="connsiteX1" fmla="*/ 6015162 w 7665058"/>
              <a:gd name="connsiteY1" fmla="*/ 824948 h 3299792"/>
              <a:gd name="connsiteX2" fmla="*/ 6015162 w 7665058"/>
              <a:gd name="connsiteY2" fmla="*/ 0 h 3299792"/>
              <a:gd name="connsiteX3" fmla="*/ 7665058 w 7665058"/>
              <a:gd name="connsiteY3" fmla="*/ 1649896 h 3299792"/>
              <a:gd name="connsiteX4" fmla="*/ 6015162 w 7665058"/>
              <a:gd name="connsiteY4" fmla="*/ 3299792 h 3299792"/>
              <a:gd name="connsiteX5" fmla="*/ 5970828 w 7665058"/>
              <a:gd name="connsiteY5" fmla="*/ 2485928 h 3299792"/>
              <a:gd name="connsiteX6" fmla="*/ 0 w 7665058"/>
              <a:gd name="connsiteY6" fmla="*/ 2490747 h 3299792"/>
              <a:gd name="connsiteX7" fmla="*/ 344557 w 7665058"/>
              <a:gd name="connsiteY7" fmla="*/ 813864 h 3299792"/>
              <a:gd name="connsiteX0" fmla="*/ 344557 w 7665058"/>
              <a:gd name="connsiteY0" fmla="*/ 813864 h 3033785"/>
              <a:gd name="connsiteX1" fmla="*/ 6015162 w 7665058"/>
              <a:gd name="connsiteY1" fmla="*/ 824948 h 3033785"/>
              <a:gd name="connsiteX2" fmla="*/ 6015162 w 7665058"/>
              <a:gd name="connsiteY2" fmla="*/ 0 h 3033785"/>
              <a:gd name="connsiteX3" fmla="*/ 7665058 w 7665058"/>
              <a:gd name="connsiteY3" fmla="*/ 1649896 h 3033785"/>
              <a:gd name="connsiteX4" fmla="*/ 5848907 w 7665058"/>
              <a:gd name="connsiteY4" fmla="*/ 3033785 h 3033785"/>
              <a:gd name="connsiteX5" fmla="*/ 5970828 w 7665058"/>
              <a:gd name="connsiteY5" fmla="*/ 2485928 h 3033785"/>
              <a:gd name="connsiteX6" fmla="*/ 0 w 7665058"/>
              <a:gd name="connsiteY6" fmla="*/ 2490747 h 3033785"/>
              <a:gd name="connsiteX7" fmla="*/ 344557 w 7665058"/>
              <a:gd name="connsiteY7" fmla="*/ 813864 h 3033785"/>
              <a:gd name="connsiteX0" fmla="*/ 344557 w 7665058"/>
              <a:gd name="connsiteY0" fmla="*/ 558940 h 2778861"/>
              <a:gd name="connsiteX1" fmla="*/ 6015162 w 7665058"/>
              <a:gd name="connsiteY1" fmla="*/ 570024 h 2778861"/>
              <a:gd name="connsiteX2" fmla="*/ 6447424 w 7665058"/>
              <a:gd name="connsiteY2" fmla="*/ 0 h 2778861"/>
              <a:gd name="connsiteX3" fmla="*/ 7665058 w 7665058"/>
              <a:gd name="connsiteY3" fmla="*/ 1394972 h 2778861"/>
              <a:gd name="connsiteX4" fmla="*/ 5848907 w 7665058"/>
              <a:gd name="connsiteY4" fmla="*/ 2778861 h 2778861"/>
              <a:gd name="connsiteX5" fmla="*/ 5970828 w 7665058"/>
              <a:gd name="connsiteY5" fmla="*/ 2231004 h 2778861"/>
              <a:gd name="connsiteX6" fmla="*/ 0 w 7665058"/>
              <a:gd name="connsiteY6" fmla="*/ 2235823 h 2778861"/>
              <a:gd name="connsiteX7" fmla="*/ 344557 w 7665058"/>
              <a:gd name="connsiteY7" fmla="*/ 558940 h 2778861"/>
              <a:gd name="connsiteX0" fmla="*/ 344557 w 7665058"/>
              <a:gd name="connsiteY0" fmla="*/ 558940 h 2778861"/>
              <a:gd name="connsiteX1" fmla="*/ 6519467 w 7665058"/>
              <a:gd name="connsiteY1" fmla="*/ 664235 h 2778861"/>
              <a:gd name="connsiteX2" fmla="*/ 6447424 w 7665058"/>
              <a:gd name="connsiteY2" fmla="*/ 0 h 2778861"/>
              <a:gd name="connsiteX3" fmla="*/ 7665058 w 7665058"/>
              <a:gd name="connsiteY3" fmla="*/ 1394972 h 2778861"/>
              <a:gd name="connsiteX4" fmla="*/ 5848907 w 7665058"/>
              <a:gd name="connsiteY4" fmla="*/ 2778861 h 2778861"/>
              <a:gd name="connsiteX5" fmla="*/ 5970828 w 7665058"/>
              <a:gd name="connsiteY5" fmla="*/ 2231004 h 2778861"/>
              <a:gd name="connsiteX6" fmla="*/ 0 w 7665058"/>
              <a:gd name="connsiteY6" fmla="*/ 2235823 h 2778861"/>
              <a:gd name="connsiteX7" fmla="*/ 344557 w 7665058"/>
              <a:gd name="connsiteY7" fmla="*/ 558940 h 2778861"/>
              <a:gd name="connsiteX0" fmla="*/ 344557 w 7665058"/>
              <a:gd name="connsiteY0" fmla="*/ 558940 h 2778861"/>
              <a:gd name="connsiteX1" fmla="*/ 6319962 w 7665058"/>
              <a:gd name="connsiteY1" fmla="*/ 547857 h 2778861"/>
              <a:gd name="connsiteX2" fmla="*/ 6447424 w 7665058"/>
              <a:gd name="connsiteY2" fmla="*/ 0 h 2778861"/>
              <a:gd name="connsiteX3" fmla="*/ 7665058 w 7665058"/>
              <a:gd name="connsiteY3" fmla="*/ 1394972 h 2778861"/>
              <a:gd name="connsiteX4" fmla="*/ 5848907 w 7665058"/>
              <a:gd name="connsiteY4" fmla="*/ 2778861 h 2778861"/>
              <a:gd name="connsiteX5" fmla="*/ 5970828 w 7665058"/>
              <a:gd name="connsiteY5" fmla="*/ 2231004 h 2778861"/>
              <a:gd name="connsiteX6" fmla="*/ 0 w 7665058"/>
              <a:gd name="connsiteY6" fmla="*/ 2235823 h 2778861"/>
              <a:gd name="connsiteX7" fmla="*/ 344557 w 7665058"/>
              <a:gd name="connsiteY7" fmla="*/ 558940 h 2778861"/>
              <a:gd name="connsiteX0" fmla="*/ 344557 w 7299298"/>
              <a:gd name="connsiteY0" fmla="*/ 558940 h 2778861"/>
              <a:gd name="connsiteX1" fmla="*/ 6319962 w 7299298"/>
              <a:gd name="connsiteY1" fmla="*/ 547857 h 2778861"/>
              <a:gd name="connsiteX2" fmla="*/ 6447424 w 7299298"/>
              <a:gd name="connsiteY2" fmla="*/ 0 h 2778861"/>
              <a:gd name="connsiteX3" fmla="*/ 7299298 w 7299298"/>
              <a:gd name="connsiteY3" fmla="*/ 1561226 h 2778861"/>
              <a:gd name="connsiteX4" fmla="*/ 5848907 w 7299298"/>
              <a:gd name="connsiteY4" fmla="*/ 2778861 h 2778861"/>
              <a:gd name="connsiteX5" fmla="*/ 5970828 w 7299298"/>
              <a:gd name="connsiteY5" fmla="*/ 2231004 h 2778861"/>
              <a:gd name="connsiteX6" fmla="*/ 0 w 7299298"/>
              <a:gd name="connsiteY6" fmla="*/ 2235823 h 2778861"/>
              <a:gd name="connsiteX7" fmla="*/ 344557 w 7299298"/>
              <a:gd name="connsiteY7" fmla="*/ 558940 h 2778861"/>
              <a:gd name="connsiteX0" fmla="*/ 344557 w 7537596"/>
              <a:gd name="connsiteY0" fmla="*/ 558940 h 2778861"/>
              <a:gd name="connsiteX1" fmla="*/ 6319962 w 7537596"/>
              <a:gd name="connsiteY1" fmla="*/ 547857 h 2778861"/>
              <a:gd name="connsiteX2" fmla="*/ 6447424 w 7537596"/>
              <a:gd name="connsiteY2" fmla="*/ 0 h 2778861"/>
              <a:gd name="connsiteX3" fmla="*/ 7537596 w 7537596"/>
              <a:gd name="connsiteY3" fmla="*/ 1383888 h 2778861"/>
              <a:gd name="connsiteX4" fmla="*/ 5848907 w 7537596"/>
              <a:gd name="connsiteY4" fmla="*/ 2778861 h 2778861"/>
              <a:gd name="connsiteX5" fmla="*/ 5970828 w 7537596"/>
              <a:gd name="connsiteY5" fmla="*/ 2231004 h 2778861"/>
              <a:gd name="connsiteX6" fmla="*/ 0 w 7537596"/>
              <a:gd name="connsiteY6" fmla="*/ 2235823 h 2778861"/>
              <a:gd name="connsiteX7" fmla="*/ 344557 w 7537596"/>
              <a:gd name="connsiteY7" fmla="*/ 558940 h 2778861"/>
              <a:gd name="connsiteX0" fmla="*/ 344557 w 7537596"/>
              <a:gd name="connsiteY0" fmla="*/ 353893 h 2573814"/>
              <a:gd name="connsiteX1" fmla="*/ 6319962 w 7537596"/>
              <a:gd name="connsiteY1" fmla="*/ 342810 h 2573814"/>
              <a:gd name="connsiteX2" fmla="*/ 6525010 w 7537596"/>
              <a:gd name="connsiteY2" fmla="*/ 0 h 2573814"/>
              <a:gd name="connsiteX3" fmla="*/ 7537596 w 7537596"/>
              <a:gd name="connsiteY3" fmla="*/ 1178841 h 2573814"/>
              <a:gd name="connsiteX4" fmla="*/ 5848907 w 7537596"/>
              <a:gd name="connsiteY4" fmla="*/ 2573814 h 2573814"/>
              <a:gd name="connsiteX5" fmla="*/ 5970828 w 7537596"/>
              <a:gd name="connsiteY5" fmla="*/ 2025957 h 2573814"/>
              <a:gd name="connsiteX6" fmla="*/ 0 w 7537596"/>
              <a:gd name="connsiteY6" fmla="*/ 2030776 h 2573814"/>
              <a:gd name="connsiteX7" fmla="*/ 344557 w 7537596"/>
              <a:gd name="connsiteY7" fmla="*/ 353893 h 2573814"/>
              <a:gd name="connsiteX0" fmla="*/ 344557 w 7537596"/>
              <a:gd name="connsiteY0" fmla="*/ 564482 h 2784403"/>
              <a:gd name="connsiteX1" fmla="*/ 6319962 w 7537596"/>
              <a:gd name="connsiteY1" fmla="*/ 553399 h 2784403"/>
              <a:gd name="connsiteX2" fmla="*/ 6436341 w 7537596"/>
              <a:gd name="connsiteY2" fmla="*/ 0 h 2784403"/>
              <a:gd name="connsiteX3" fmla="*/ 7537596 w 7537596"/>
              <a:gd name="connsiteY3" fmla="*/ 1389430 h 2784403"/>
              <a:gd name="connsiteX4" fmla="*/ 5848907 w 7537596"/>
              <a:gd name="connsiteY4" fmla="*/ 2784403 h 2784403"/>
              <a:gd name="connsiteX5" fmla="*/ 5970828 w 7537596"/>
              <a:gd name="connsiteY5" fmla="*/ 2236546 h 2784403"/>
              <a:gd name="connsiteX6" fmla="*/ 0 w 7537596"/>
              <a:gd name="connsiteY6" fmla="*/ 2241365 h 2784403"/>
              <a:gd name="connsiteX7" fmla="*/ 344557 w 7537596"/>
              <a:gd name="connsiteY7" fmla="*/ 564482 h 2784403"/>
              <a:gd name="connsiteX0" fmla="*/ 344557 w 7537596"/>
              <a:gd name="connsiteY0" fmla="*/ 564482 h 2789945"/>
              <a:gd name="connsiteX1" fmla="*/ 6319962 w 7537596"/>
              <a:gd name="connsiteY1" fmla="*/ 553399 h 2789945"/>
              <a:gd name="connsiteX2" fmla="*/ 6436341 w 7537596"/>
              <a:gd name="connsiteY2" fmla="*/ 0 h 2789945"/>
              <a:gd name="connsiteX3" fmla="*/ 7537596 w 7537596"/>
              <a:gd name="connsiteY3" fmla="*/ 1389430 h 2789945"/>
              <a:gd name="connsiteX4" fmla="*/ 6142624 w 7537596"/>
              <a:gd name="connsiteY4" fmla="*/ 2789945 h 2789945"/>
              <a:gd name="connsiteX5" fmla="*/ 5970828 w 7537596"/>
              <a:gd name="connsiteY5" fmla="*/ 2236546 h 2789945"/>
              <a:gd name="connsiteX6" fmla="*/ 0 w 7537596"/>
              <a:gd name="connsiteY6" fmla="*/ 2241365 h 2789945"/>
              <a:gd name="connsiteX7" fmla="*/ 344557 w 7537596"/>
              <a:gd name="connsiteY7" fmla="*/ 564482 h 2789945"/>
              <a:gd name="connsiteX0" fmla="*/ 344557 w 7537596"/>
              <a:gd name="connsiteY0" fmla="*/ 564482 h 2784403"/>
              <a:gd name="connsiteX1" fmla="*/ 6319962 w 7537596"/>
              <a:gd name="connsiteY1" fmla="*/ 553399 h 2784403"/>
              <a:gd name="connsiteX2" fmla="*/ 6436341 w 7537596"/>
              <a:gd name="connsiteY2" fmla="*/ 0 h 2784403"/>
              <a:gd name="connsiteX3" fmla="*/ 7537596 w 7537596"/>
              <a:gd name="connsiteY3" fmla="*/ 1389430 h 2784403"/>
              <a:gd name="connsiteX4" fmla="*/ 5843366 w 7537596"/>
              <a:gd name="connsiteY4" fmla="*/ 2784403 h 2784403"/>
              <a:gd name="connsiteX5" fmla="*/ 5970828 w 7537596"/>
              <a:gd name="connsiteY5" fmla="*/ 2236546 h 2784403"/>
              <a:gd name="connsiteX6" fmla="*/ 0 w 7537596"/>
              <a:gd name="connsiteY6" fmla="*/ 2241365 h 2784403"/>
              <a:gd name="connsiteX7" fmla="*/ 344557 w 7537596"/>
              <a:gd name="connsiteY7" fmla="*/ 564482 h 2784403"/>
              <a:gd name="connsiteX0" fmla="*/ 344557 w 7537596"/>
              <a:gd name="connsiteY0" fmla="*/ 564482 h 2795487"/>
              <a:gd name="connsiteX1" fmla="*/ 6319962 w 7537596"/>
              <a:gd name="connsiteY1" fmla="*/ 553399 h 2795487"/>
              <a:gd name="connsiteX2" fmla="*/ 6436341 w 7537596"/>
              <a:gd name="connsiteY2" fmla="*/ 0 h 2795487"/>
              <a:gd name="connsiteX3" fmla="*/ 7537596 w 7537596"/>
              <a:gd name="connsiteY3" fmla="*/ 1389430 h 2795487"/>
              <a:gd name="connsiteX4" fmla="*/ 5832283 w 7537596"/>
              <a:gd name="connsiteY4" fmla="*/ 2795487 h 2795487"/>
              <a:gd name="connsiteX5" fmla="*/ 5970828 w 7537596"/>
              <a:gd name="connsiteY5" fmla="*/ 2236546 h 2795487"/>
              <a:gd name="connsiteX6" fmla="*/ 0 w 7537596"/>
              <a:gd name="connsiteY6" fmla="*/ 2241365 h 2795487"/>
              <a:gd name="connsiteX7" fmla="*/ 344557 w 7537596"/>
              <a:gd name="connsiteY7" fmla="*/ 564482 h 2795487"/>
              <a:gd name="connsiteX0" fmla="*/ 344557 w 7537596"/>
              <a:gd name="connsiteY0" fmla="*/ 564482 h 2795487"/>
              <a:gd name="connsiteX1" fmla="*/ 6319962 w 7537596"/>
              <a:gd name="connsiteY1" fmla="*/ 553399 h 2795487"/>
              <a:gd name="connsiteX2" fmla="*/ 6436341 w 7537596"/>
              <a:gd name="connsiteY2" fmla="*/ 0 h 2795487"/>
              <a:gd name="connsiteX3" fmla="*/ 7537596 w 7537596"/>
              <a:gd name="connsiteY3" fmla="*/ 1389430 h 2795487"/>
              <a:gd name="connsiteX4" fmla="*/ 5832283 w 7537596"/>
              <a:gd name="connsiteY4" fmla="*/ 2795487 h 2795487"/>
              <a:gd name="connsiteX5" fmla="*/ 6114915 w 7537596"/>
              <a:gd name="connsiteY5" fmla="*/ 2070292 h 2795487"/>
              <a:gd name="connsiteX6" fmla="*/ 0 w 7537596"/>
              <a:gd name="connsiteY6" fmla="*/ 2241365 h 2795487"/>
              <a:gd name="connsiteX7" fmla="*/ 344557 w 7537596"/>
              <a:gd name="connsiteY7" fmla="*/ 564482 h 2795487"/>
              <a:gd name="connsiteX0" fmla="*/ 344557 w 7537596"/>
              <a:gd name="connsiteY0" fmla="*/ 564482 h 2795487"/>
              <a:gd name="connsiteX1" fmla="*/ 6319962 w 7537596"/>
              <a:gd name="connsiteY1" fmla="*/ 553399 h 2795487"/>
              <a:gd name="connsiteX2" fmla="*/ 6436341 w 7537596"/>
              <a:gd name="connsiteY2" fmla="*/ 0 h 2795487"/>
              <a:gd name="connsiteX3" fmla="*/ 7537596 w 7537596"/>
              <a:gd name="connsiteY3" fmla="*/ 1389430 h 2795487"/>
              <a:gd name="connsiteX4" fmla="*/ 5832283 w 7537596"/>
              <a:gd name="connsiteY4" fmla="*/ 2795487 h 2795487"/>
              <a:gd name="connsiteX5" fmla="*/ 5965286 w 7537596"/>
              <a:gd name="connsiteY5" fmla="*/ 2236546 h 2795487"/>
              <a:gd name="connsiteX6" fmla="*/ 0 w 7537596"/>
              <a:gd name="connsiteY6" fmla="*/ 2241365 h 2795487"/>
              <a:gd name="connsiteX7" fmla="*/ 344557 w 7537596"/>
              <a:gd name="connsiteY7" fmla="*/ 564482 h 2795487"/>
              <a:gd name="connsiteX0" fmla="*/ 350099 w 7537596"/>
              <a:gd name="connsiteY0" fmla="*/ 558940 h 2795487"/>
              <a:gd name="connsiteX1" fmla="*/ 6319962 w 7537596"/>
              <a:gd name="connsiteY1" fmla="*/ 553399 h 2795487"/>
              <a:gd name="connsiteX2" fmla="*/ 6436341 w 7537596"/>
              <a:gd name="connsiteY2" fmla="*/ 0 h 2795487"/>
              <a:gd name="connsiteX3" fmla="*/ 7537596 w 7537596"/>
              <a:gd name="connsiteY3" fmla="*/ 1389430 h 2795487"/>
              <a:gd name="connsiteX4" fmla="*/ 5832283 w 7537596"/>
              <a:gd name="connsiteY4" fmla="*/ 2795487 h 2795487"/>
              <a:gd name="connsiteX5" fmla="*/ 5965286 w 7537596"/>
              <a:gd name="connsiteY5" fmla="*/ 2236546 h 2795487"/>
              <a:gd name="connsiteX6" fmla="*/ 0 w 7537596"/>
              <a:gd name="connsiteY6" fmla="*/ 2241365 h 2795487"/>
              <a:gd name="connsiteX7" fmla="*/ 350099 w 7537596"/>
              <a:gd name="connsiteY7" fmla="*/ 558940 h 2795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37596" h="2795487">
                <a:moveTo>
                  <a:pt x="350099" y="558940"/>
                </a:moveTo>
                <a:lnTo>
                  <a:pt x="6319962" y="553399"/>
                </a:lnTo>
                <a:lnTo>
                  <a:pt x="6436341" y="0"/>
                </a:lnTo>
                <a:lnTo>
                  <a:pt x="7537596" y="1389430"/>
                </a:lnTo>
                <a:lnTo>
                  <a:pt x="5832283" y="2795487"/>
                </a:lnTo>
                <a:lnTo>
                  <a:pt x="5965286" y="2236546"/>
                </a:lnTo>
                <a:lnTo>
                  <a:pt x="0" y="2241365"/>
                </a:lnTo>
                <a:lnTo>
                  <a:pt x="350099" y="558940"/>
                </a:lnTo>
                <a:close/>
              </a:path>
            </a:pathLst>
          </a:custGeom>
          <a:gradFill flip="none" rotWithShape="1">
            <a:gsLst>
              <a:gs pos="0">
                <a:schemeClr val="tx1"/>
              </a:gs>
              <a:gs pos="100000">
                <a:schemeClr val="tx1">
                  <a:lumMod val="95000"/>
                  <a:alpha val="46000"/>
                </a:schemeClr>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091252-B6D9-5AF4-4833-E2222F38CF0C}"/>
              </a:ext>
            </a:extLst>
          </p:cNvPr>
          <p:cNvSpPr>
            <a:spLocks noGrp="1"/>
          </p:cNvSpPr>
          <p:nvPr>
            <p:ph type="ctrTitle"/>
          </p:nvPr>
        </p:nvSpPr>
        <p:spPr>
          <a:xfrm>
            <a:off x="1143000" y="841772"/>
            <a:ext cx="6858000" cy="1790700"/>
          </a:xfrm>
        </p:spPr>
        <p:txBody>
          <a:bodyPr anchor="b">
            <a:normAutofit/>
          </a:bodyPr>
          <a:lstStyle>
            <a:lvl1pPr algn="ctr">
              <a:defRPr sz="3600">
                <a:solidFill>
                  <a:schemeClr val="bg1"/>
                </a:solidFill>
              </a:defRPr>
            </a:lvl1pPr>
          </a:lstStyle>
          <a:p>
            <a:r>
              <a:rPr lang="en-US" dirty="0"/>
              <a:t>Click to edit Master title style</a:t>
            </a:r>
            <a:endParaRPr lang="en-AU" dirty="0"/>
          </a:p>
        </p:txBody>
      </p:sp>
      <p:sp>
        <p:nvSpPr>
          <p:cNvPr id="3" name="Subtitle 2">
            <a:extLst>
              <a:ext uri="{FF2B5EF4-FFF2-40B4-BE49-F238E27FC236}">
                <a16:creationId xmlns:a16="http://schemas.microsoft.com/office/drawing/2014/main" id="{7C7B7479-93BD-1A55-AC76-0E3A3F228E68}"/>
              </a:ext>
            </a:extLst>
          </p:cNvPr>
          <p:cNvSpPr>
            <a:spLocks noGrp="1"/>
          </p:cNvSpPr>
          <p:nvPr>
            <p:ph type="subTitle" idx="1"/>
          </p:nvPr>
        </p:nvSpPr>
        <p:spPr>
          <a:xfrm>
            <a:off x="1143000" y="2701528"/>
            <a:ext cx="6858000" cy="1241822"/>
          </a:xfr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AU"/>
          </a:p>
        </p:txBody>
      </p:sp>
      <p:sp>
        <p:nvSpPr>
          <p:cNvPr id="7" name="Date Placeholder 3">
            <a:extLst>
              <a:ext uri="{FF2B5EF4-FFF2-40B4-BE49-F238E27FC236}">
                <a16:creationId xmlns:a16="http://schemas.microsoft.com/office/drawing/2014/main" id="{A0D090AA-124B-0612-777C-264A607A3C22}"/>
              </a:ext>
            </a:extLst>
          </p:cNvPr>
          <p:cNvSpPr>
            <a:spLocks noGrp="1"/>
          </p:cNvSpPr>
          <p:nvPr>
            <p:ph type="dt" sz="half" idx="10"/>
          </p:nvPr>
        </p:nvSpPr>
        <p:spPr>
          <a:xfrm>
            <a:off x="628650" y="4640882"/>
            <a:ext cx="982183" cy="273844"/>
          </a:xfrm>
        </p:spPr>
        <p:txBody>
          <a:bodyPr/>
          <a:lstStyle>
            <a:lvl1pPr>
              <a:defRPr>
                <a:solidFill>
                  <a:schemeClr val="bg1">
                    <a:lumMod val="60000"/>
                    <a:lumOff val="40000"/>
                  </a:schemeClr>
                </a:solidFill>
              </a:defRPr>
            </a:lvl1pPr>
          </a:lstStyle>
          <a:p>
            <a:endParaRPr lang="en-AU" dirty="0"/>
          </a:p>
        </p:txBody>
      </p:sp>
      <p:sp>
        <p:nvSpPr>
          <p:cNvPr id="9" name="Footer Placeholder 4">
            <a:extLst>
              <a:ext uri="{FF2B5EF4-FFF2-40B4-BE49-F238E27FC236}">
                <a16:creationId xmlns:a16="http://schemas.microsoft.com/office/drawing/2014/main" id="{EC185CF9-EF62-2FF8-03C2-80089FB6EDCF}"/>
              </a:ext>
            </a:extLst>
          </p:cNvPr>
          <p:cNvSpPr>
            <a:spLocks noGrp="1"/>
          </p:cNvSpPr>
          <p:nvPr>
            <p:ph type="ftr" sz="quarter" idx="11"/>
          </p:nvPr>
        </p:nvSpPr>
        <p:spPr>
          <a:xfrm>
            <a:off x="1707367" y="4640882"/>
            <a:ext cx="3086100" cy="273844"/>
          </a:xfrm>
        </p:spPr>
        <p:txBody>
          <a:bodyPr/>
          <a:lstStyle>
            <a:lvl1pPr>
              <a:defRPr>
                <a:solidFill>
                  <a:schemeClr val="bg1">
                    <a:lumMod val="60000"/>
                    <a:lumOff val="40000"/>
                  </a:schemeClr>
                </a:solidFill>
              </a:defRPr>
            </a:lvl1pPr>
          </a:lstStyle>
          <a:p>
            <a:endParaRPr lang="en-AU" dirty="0"/>
          </a:p>
        </p:txBody>
      </p:sp>
      <p:sp>
        <p:nvSpPr>
          <p:cNvPr id="11" name="Slide Number Placeholder 5">
            <a:extLst>
              <a:ext uri="{FF2B5EF4-FFF2-40B4-BE49-F238E27FC236}">
                <a16:creationId xmlns:a16="http://schemas.microsoft.com/office/drawing/2014/main" id="{DF5FAB93-A2D4-3A48-2140-104A9EB7F36A}"/>
              </a:ext>
            </a:extLst>
          </p:cNvPr>
          <p:cNvSpPr>
            <a:spLocks noGrp="1"/>
          </p:cNvSpPr>
          <p:nvPr>
            <p:ph type="sldNum" sz="quarter" idx="12"/>
          </p:nvPr>
        </p:nvSpPr>
        <p:spPr>
          <a:xfrm>
            <a:off x="101009" y="4640882"/>
            <a:ext cx="417816" cy="273844"/>
          </a:xfrm>
        </p:spPr>
        <p:txBody>
          <a:bodyPr/>
          <a:lstStyle>
            <a:lvl1pPr>
              <a:defRPr>
                <a:solidFill>
                  <a:schemeClr val="bg1">
                    <a:lumMod val="60000"/>
                    <a:lumOff val="40000"/>
                  </a:schemeClr>
                </a:solidFill>
              </a:defRPr>
            </a:lvl1pPr>
          </a:lstStyle>
          <a:p>
            <a:fld id="{5C75888C-CBC0-4624-9DF9-0508A40329AE}" type="slidenum">
              <a:rPr lang="en-AU" smtClean="0"/>
              <a:pPr/>
              <a:t>‹#›</a:t>
            </a:fld>
            <a:endParaRPr lang="en-AU" dirty="0"/>
          </a:p>
        </p:txBody>
      </p:sp>
      <p:pic>
        <p:nvPicPr>
          <p:cNvPr id="4" name="Picture 3">
            <a:extLst>
              <a:ext uri="{FF2B5EF4-FFF2-40B4-BE49-F238E27FC236}">
                <a16:creationId xmlns:a16="http://schemas.microsoft.com/office/drawing/2014/main" id="{4EFD5579-8530-87C4-D0E4-40A9A18436E8}"/>
              </a:ext>
            </a:extLst>
          </p:cNvPr>
          <p:cNvPicPr>
            <a:picLocks noChangeAspect="1"/>
          </p:cNvPicPr>
          <p:nvPr userDrawn="1"/>
        </p:nvPicPr>
        <p:blipFill>
          <a:blip r:embed="rId2"/>
          <a:srcRect/>
          <a:stretch/>
        </p:blipFill>
        <p:spPr>
          <a:xfrm>
            <a:off x="6783922" y="4504896"/>
            <a:ext cx="2259069" cy="578835"/>
          </a:xfrm>
          <a:prstGeom prst="rect">
            <a:avLst/>
          </a:prstGeom>
        </p:spPr>
      </p:pic>
    </p:spTree>
    <p:extLst>
      <p:ext uri="{BB962C8B-B14F-4D97-AF65-F5344CB8AC3E}">
        <p14:creationId xmlns:p14="http://schemas.microsoft.com/office/powerpoint/2010/main" val="16770496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Light: Simple with Arrow">
    <p:bg>
      <p:bgPr>
        <a:solidFill>
          <a:schemeClr val="tx1"/>
        </a:solidFill>
        <a:effectLst/>
      </p:bgPr>
    </p:bg>
    <p:spTree>
      <p:nvGrpSpPr>
        <p:cNvPr id="1" name=""/>
        <p:cNvGrpSpPr/>
        <p:nvPr/>
      </p:nvGrpSpPr>
      <p:grpSpPr>
        <a:xfrm>
          <a:off x="0" y="0"/>
          <a:ext cx="0" cy="0"/>
          <a:chOff x="0" y="0"/>
          <a:chExt cx="0" cy="0"/>
        </a:xfrm>
      </p:grpSpPr>
      <p:pic>
        <p:nvPicPr>
          <p:cNvPr id="6" name="Picture 5" descr="A black and blue lines&#10;&#10;AI-generated content may be incorrect.">
            <a:extLst>
              <a:ext uri="{FF2B5EF4-FFF2-40B4-BE49-F238E27FC236}">
                <a16:creationId xmlns:a16="http://schemas.microsoft.com/office/drawing/2014/main" id="{5F41F57A-00B1-5ADC-4A11-D0C790DC825B}"/>
              </a:ext>
            </a:extLst>
          </p:cNvPr>
          <p:cNvPicPr>
            <a:picLocks noChangeAspect="1"/>
          </p:cNvPicPr>
          <p:nvPr userDrawn="1"/>
        </p:nvPicPr>
        <p:blipFill>
          <a:blip r:embed="rId2">
            <a:alphaModFix amt="7000"/>
          </a:blip>
          <a:stretch>
            <a:fillRect/>
          </a:stretch>
        </p:blipFill>
        <p:spPr>
          <a:xfrm>
            <a:off x="-175847" y="-56271"/>
            <a:ext cx="9383151" cy="5259267"/>
          </a:xfrm>
          <a:prstGeom prst="rect">
            <a:avLst/>
          </a:prstGeom>
        </p:spPr>
      </p:pic>
      <p:sp>
        <p:nvSpPr>
          <p:cNvPr id="8" name="Rectangle 7">
            <a:extLst>
              <a:ext uri="{FF2B5EF4-FFF2-40B4-BE49-F238E27FC236}">
                <a16:creationId xmlns:a16="http://schemas.microsoft.com/office/drawing/2014/main" id="{37172A5D-47BA-59AA-86F1-6D5F917D319C}"/>
              </a:ext>
            </a:extLst>
          </p:cNvPr>
          <p:cNvSpPr/>
          <p:nvPr userDrawn="1"/>
        </p:nvSpPr>
        <p:spPr>
          <a:xfrm>
            <a:off x="0" y="0"/>
            <a:ext cx="9144000" cy="5143500"/>
          </a:xfrm>
          <a:prstGeom prst="rect">
            <a:avLst/>
          </a:prstGeom>
          <a:gradFill flip="none" rotWithShape="1">
            <a:gsLst>
              <a:gs pos="0">
                <a:srgbClr val="004386"/>
              </a:gs>
              <a:gs pos="0">
                <a:schemeClr val="tx1">
                  <a:alpha val="0"/>
                </a:schemeClr>
              </a:gs>
              <a:gs pos="88000">
                <a:schemeClr val="tx1"/>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091252-B6D9-5AF4-4833-E2222F38CF0C}"/>
              </a:ext>
            </a:extLst>
          </p:cNvPr>
          <p:cNvSpPr>
            <a:spLocks noGrp="1"/>
          </p:cNvSpPr>
          <p:nvPr>
            <p:ph type="ctrTitle"/>
          </p:nvPr>
        </p:nvSpPr>
        <p:spPr>
          <a:xfrm>
            <a:off x="1143000" y="841772"/>
            <a:ext cx="6858000" cy="1790700"/>
          </a:xfrm>
        </p:spPr>
        <p:txBody>
          <a:bodyPr anchor="b">
            <a:normAutofit/>
          </a:bodyPr>
          <a:lstStyle>
            <a:lvl1pPr algn="l">
              <a:defRPr sz="3600">
                <a:solidFill>
                  <a:schemeClr val="bg1"/>
                </a:solidFill>
              </a:defRPr>
            </a:lvl1pPr>
          </a:lstStyle>
          <a:p>
            <a:r>
              <a:rPr lang="en-US" dirty="0"/>
              <a:t>Click to edit Master title style</a:t>
            </a:r>
            <a:endParaRPr lang="en-AU" dirty="0"/>
          </a:p>
        </p:txBody>
      </p:sp>
      <p:sp>
        <p:nvSpPr>
          <p:cNvPr id="3" name="Subtitle 2">
            <a:extLst>
              <a:ext uri="{FF2B5EF4-FFF2-40B4-BE49-F238E27FC236}">
                <a16:creationId xmlns:a16="http://schemas.microsoft.com/office/drawing/2014/main" id="{7C7B7479-93BD-1A55-AC76-0E3A3F228E68}"/>
              </a:ext>
            </a:extLst>
          </p:cNvPr>
          <p:cNvSpPr>
            <a:spLocks noGrp="1"/>
          </p:cNvSpPr>
          <p:nvPr>
            <p:ph type="subTitle" idx="1"/>
          </p:nvPr>
        </p:nvSpPr>
        <p:spPr>
          <a:xfrm>
            <a:off x="1143000" y="2701528"/>
            <a:ext cx="6858000" cy="1241822"/>
          </a:xfrm>
        </p:spPr>
        <p:txBody>
          <a:bodyPr/>
          <a:lstStyle>
            <a:lvl1pPr marL="0" indent="0" algn="l">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AU"/>
          </a:p>
        </p:txBody>
      </p:sp>
      <p:sp>
        <p:nvSpPr>
          <p:cNvPr id="7" name="Date Placeholder 3">
            <a:extLst>
              <a:ext uri="{FF2B5EF4-FFF2-40B4-BE49-F238E27FC236}">
                <a16:creationId xmlns:a16="http://schemas.microsoft.com/office/drawing/2014/main" id="{A0D090AA-124B-0612-777C-264A607A3C22}"/>
              </a:ext>
            </a:extLst>
          </p:cNvPr>
          <p:cNvSpPr>
            <a:spLocks noGrp="1"/>
          </p:cNvSpPr>
          <p:nvPr>
            <p:ph type="dt" sz="half" idx="10"/>
          </p:nvPr>
        </p:nvSpPr>
        <p:spPr>
          <a:xfrm>
            <a:off x="628650" y="4640882"/>
            <a:ext cx="982183" cy="273844"/>
          </a:xfrm>
        </p:spPr>
        <p:txBody>
          <a:bodyPr/>
          <a:lstStyle>
            <a:lvl1pPr>
              <a:defRPr>
                <a:solidFill>
                  <a:schemeClr val="bg1">
                    <a:lumMod val="60000"/>
                    <a:lumOff val="40000"/>
                  </a:schemeClr>
                </a:solidFill>
              </a:defRPr>
            </a:lvl1pPr>
          </a:lstStyle>
          <a:p>
            <a:endParaRPr lang="en-AU" dirty="0"/>
          </a:p>
        </p:txBody>
      </p:sp>
      <p:sp>
        <p:nvSpPr>
          <p:cNvPr id="9" name="Footer Placeholder 4">
            <a:extLst>
              <a:ext uri="{FF2B5EF4-FFF2-40B4-BE49-F238E27FC236}">
                <a16:creationId xmlns:a16="http://schemas.microsoft.com/office/drawing/2014/main" id="{EC185CF9-EF62-2FF8-03C2-80089FB6EDCF}"/>
              </a:ext>
            </a:extLst>
          </p:cNvPr>
          <p:cNvSpPr>
            <a:spLocks noGrp="1"/>
          </p:cNvSpPr>
          <p:nvPr>
            <p:ph type="ftr" sz="quarter" idx="11"/>
          </p:nvPr>
        </p:nvSpPr>
        <p:spPr>
          <a:xfrm>
            <a:off x="1707367" y="4640882"/>
            <a:ext cx="3086100" cy="273844"/>
          </a:xfrm>
        </p:spPr>
        <p:txBody>
          <a:bodyPr/>
          <a:lstStyle>
            <a:lvl1pPr>
              <a:defRPr>
                <a:solidFill>
                  <a:schemeClr val="bg1">
                    <a:lumMod val="60000"/>
                    <a:lumOff val="40000"/>
                  </a:schemeClr>
                </a:solidFill>
              </a:defRPr>
            </a:lvl1pPr>
          </a:lstStyle>
          <a:p>
            <a:endParaRPr lang="en-AU" dirty="0"/>
          </a:p>
        </p:txBody>
      </p:sp>
      <p:sp>
        <p:nvSpPr>
          <p:cNvPr id="11" name="Slide Number Placeholder 5">
            <a:extLst>
              <a:ext uri="{FF2B5EF4-FFF2-40B4-BE49-F238E27FC236}">
                <a16:creationId xmlns:a16="http://schemas.microsoft.com/office/drawing/2014/main" id="{DF5FAB93-A2D4-3A48-2140-104A9EB7F36A}"/>
              </a:ext>
            </a:extLst>
          </p:cNvPr>
          <p:cNvSpPr>
            <a:spLocks noGrp="1"/>
          </p:cNvSpPr>
          <p:nvPr>
            <p:ph type="sldNum" sz="quarter" idx="12"/>
          </p:nvPr>
        </p:nvSpPr>
        <p:spPr>
          <a:xfrm>
            <a:off x="101009" y="4640882"/>
            <a:ext cx="417816" cy="273844"/>
          </a:xfrm>
        </p:spPr>
        <p:txBody>
          <a:bodyPr/>
          <a:lstStyle>
            <a:lvl1pPr>
              <a:defRPr>
                <a:solidFill>
                  <a:schemeClr val="bg1">
                    <a:lumMod val="60000"/>
                    <a:lumOff val="40000"/>
                  </a:schemeClr>
                </a:solidFill>
              </a:defRPr>
            </a:lvl1pPr>
          </a:lstStyle>
          <a:p>
            <a:fld id="{5C75888C-CBC0-4624-9DF9-0508A40329AE}" type="slidenum">
              <a:rPr lang="en-AU" smtClean="0"/>
              <a:pPr/>
              <a:t>‹#›</a:t>
            </a:fld>
            <a:endParaRPr lang="en-AU" dirty="0"/>
          </a:p>
        </p:txBody>
      </p:sp>
      <p:pic>
        <p:nvPicPr>
          <p:cNvPr id="4" name="Picture 3">
            <a:extLst>
              <a:ext uri="{FF2B5EF4-FFF2-40B4-BE49-F238E27FC236}">
                <a16:creationId xmlns:a16="http://schemas.microsoft.com/office/drawing/2014/main" id="{4EFD5579-8530-87C4-D0E4-40A9A18436E8}"/>
              </a:ext>
            </a:extLst>
          </p:cNvPr>
          <p:cNvPicPr>
            <a:picLocks noChangeAspect="1"/>
          </p:cNvPicPr>
          <p:nvPr userDrawn="1"/>
        </p:nvPicPr>
        <p:blipFill>
          <a:blip r:embed="rId3"/>
          <a:srcRect/>
          <a:stretch/>
        </p:blipFill>
        <p:spPr>
          <a:xfrm>
            <a:off x="6783922" y="4504896"/>
            <a:ext cx="2259069" cy="578835"/>
          </a:xfrm>
          <a:prstGeom prst="rect">
            <a:avLst/>
          </a:prstGeom>
        </p:spPr>
      </p:pic>
      <p:sp>
        <p:nvSpPr>
          <p:cNvPr id="5" name="Right Arrow 6">
            <a:extLst>
              <a:ext uri="{FF2B5EF4-FFF2-40B4-BE49-F238E27FC236}">
                <a16:creationId xmlns:a16="http://schemas.microsoft.com/office/drawing/2014/main" id="{4C570947-23E4-14B4-9C2E-D72FEB9CEDE7}"/>
              </a:ext>
            </a:extLst>
          </p:cNvPr>
          <p:cNvSpPr/>
          <p:nvPr userDrawn="1"/>
        </p:nvSpPr>
        <p:spPr>
          <a:xfrm>
            <a:off x="-912276" y="3396569"/>
            <a:ext cx="7537596" cy="2795487"/>
          </a:xfrm>
          <a:custGeom>
            <a:avLst/>
            <a:gdLst>
              <a:gd name="connsiteX0" fmla="*/ 0 w 7259541"/>
              <a:gd name="connsiteY0" fmla="*/ 824948 h 3299792"/>
              <a:gd name="connsiteX1" fmla="*/ 5609645 w 7259541"/>
              <a:gd name="connsiteY1" fmla="*/ 824948 h 3299792"/>
              <a:gd name="connsiteX2" fmla="*/ 5609645 w 7259541"/>
              <a:gd name="connsiteY2" fmla="*/ 0 h 3299792"/>
              <a:gd name="connsiteX3" fmla="*/ 7259541 w 7259541"/>
              <a:gd name="connsiteY3" fmla="*/ 1649896 h 3299792"/>
              <a:gd name="connsiteX4" fmla="*/ 5609645 w 7259541"/>
              <a:gd name="connsiteY4" fmla="*/ 3299792 h 3299792"/>
              <a:gd name="connsiteX5" fmla="*/ 5609645 w 7259541"/>
              <a:gd name="connsiteY5" fmla="*/ 2474844 h 3299792"/>
              <a:gd name="connsiteX6" fmla="*/ 0 w 7259541"/>
              <a:gd name="connsiteY6" fmla="*/ 2474844 h 3299792"/>
              <a:gd name="connsiteX7" fmla="*/ 0 w 7259541"/>
              <a:gd name="connsiteY7" fmla="*/ 824948 h 3299792"/>
              <a:gd name="connsiteX0" fmla="*/ 405517 w 7665058"/>
              <a:gd name="connsiteY0" fmla="*/ 824948 h 3299792"/>
              <a:gd name="connsiteX1" fmla="*/ 6015162 w 7665058"/>
              <a:gd name="connsiteY1" fmla="*/ 824948 h 3299792"/>
              <a:gd name="connsiteX2" fmla="*/ 6015162 w 7665058"/>
              <a:gd name="connsiteY2" fmla="*/ 0 h 3299792"/>
              <a:gd name="connsiteX3" fmla="*/ 7665058 w 7665058"/>
              <a:gd name="connsiteY3" fmla="*/ 1649896 h 3299792"/>
              <a:gd name="connsiteX4" fmla="*/ 6015162 w 7665058"/>
              <a:gd name="connsiteY4" fmla="*/ 3299792 h 3299792"/>
              <a:gd name="connsiteX5" fmla="*/ 6015162 w 7665058"/>
              <a:gd name="connsiteY5" fmla="*/ 2474844 h 3299792"/>
              <a:gd name="connsiteX6" fmla="*/ 0 w 7665058"/>
              <a:gd name="connsiteY6" fmla="*/ 2490747 h 3299792"/>
              <a:gd name="connsiteX7" fmla="*/ 405517 w 7665058"/>
              <a:gd name="connsiteY7" fmla="*/ 824948 h 3299792"/>
              <a:gd name="connsiteX0" fmla="*/ 344557 w 7665058"/>
              <a:gd name="connsiteY0" fmla="*/ 813864 h 3299792"/>
              <a:gd name="connsiteX1" fmla="*/ 6015162 w 7665058"/>
              <a:gd name="connsiteY1" fmla="*/ 824948 h 3299792"/>
              <a:gd name="connsiteX2" fmla="*/ 6015162 w 7665058"/>
              <a:gd name="connsiteY2" fmla="*/ 0 h 3299792"/>
              <a:gd name="connsiteX3" fmla="*/ 7665058 w 7665058"/>
              <a:gd name="connsiteY3" fmla="*/ 1649896 h 3299792"/>
              <a:gd name="connsiteX4" fmla="*/ 6015162 w 7665058"/>
              <a:gd name="connsiteY4" fmla="*/ 3299792 h 3299792"/>
              <a:gd name="connsiteX5" fmla="*/ 6015162 w 7665058"/>
              <a:gd name="connsiteY5" fmla="*/ 2474844 h 3299792"/>
              <a:gd name="connsiteX6" fmla="*/ 0 w 7665058"/>
              <a:gd name="connsiteY6" fmla="*/ 2490747 h 3299792"/>
              <a:gd name="connsiteX7" fmla="*/ 344557 w 7665058"/>
              <a:gd name="connsiteY7" fmla="*/ 813864 h 3299792"/>
              <a:gd name="connsiteX0" fmla="*/ 344557 w 7665058"/>
              <a:gd name="connsiteY0" fmla="*/ 813864 h 3299792"/>
              <a:gd name="connsiteX1" fmla="*/ 6015162 w 7665058"/>
              <a:gd name="connsiteY1" fmla="*/ 824948 h 3299792"/>
              <a:gd name="connsiteX2" fmla="*/ 6015162 w 7665058"/>
              <a:gd name="connsiteY2" fmla="*/ 0 h 3299792"/>
              <a:gd name="connsiteX3" fmla="*/ 7665058 w 7665058"/>
              <a:gd name="connsiteY3" fmla="*/ 1649896 h 3299792"/>
              <a:gd name="connsiteX4" fmla="*/ 6015162 w 7665058"/>
              <a:gd name="connsiteY4" fmla="*/ 3299792 h 3299792"/>
              <a:gd name="connsiteX5" fmla="*/ 6015162 w 7665058"/>
              <a:gd name="connsiteY5" fmla="*/ 2469302 h 3299792"/>
              <a:gd name="connsiteX6" fmla="*/ 0 w 7665058"/>
              <a:gd name="connsiteY6" fmla="*/ 2490747 h 3299792"/>
              <a:gd name="connsiteX7" fmla="*/ 344557 w 7665058"/>
              <a:gd name="connsiteY7" fmla="*/ 813864 h 3299792"/>
              <a:gd name="connsiteX0" fmla="*/ 344557 w 7665058"/>
              <a:gd name="connsiteY0" fmla="*/ 813864 h 3299792"/>
              <a:gd name="connsiteX1" fmla="*/ 6015162 w 7665058"/>
              <a:gd name="connsiteY1" fmla="*/ 824948 h 3299792"/>
              <a:gd name="connsiteX2" fmla="*/ 6015162 w 7665058"/>
              <a:gd name="connsiteY2" fmla="*/ 0 h 3299792"/>
              <a:gd name="connsiteX3" fmla="*/ 7665058 w 7665058"/>
              <a:gd name="connsiteY3" fmla="*/ 1649896 h 3299792"/>
              <a:gd name="connsiteX4" fmla="*/ 6015162 w 7665058"/>
              <a:gd name="connsiteY4" fmla="*/ 3299792 h 3299792"/>
              <a:gd name="connsiteX5" fmla="*/ 6048413 w 7665058"/>
              <a:gd name="connsiteY5" fmla="*/ 2286422 h 3299792"/>
              <a:gd name="connsiteX6" fmla="*/ 0 w 7665058"/>
              <a:gd name="connsiteY6" fmla="*/ 2490747 h 3299792"/>
              <a:gd name="connsiteX7" fmla="*/ 344557 w 7665058"/>
              <a:gd name="connsiteY7" fmla="*/ 813864 h 3299792"/>
              <a:gd name="connsiteX0" fmla="*/ 344557 w 7665058"/>
              <a:gd name="connsiteY0" fmla="*/ 813864 h 3299792"/>
              <a:gd name="connsiteX1" fmla="*/ 6015162 w 7665058"/>
              <a:gd name="connsiteY1" fmla="*/ 824948 h 3299792"/>
              <a:gd name="connsiteX2" fmla="*/ 6015162 w 7665058"/>
              <a:gd name="connsiteY2" fmla="*/ 0 h 3299792"/>
              <a:gd name="connsiteX3" fmla="*/ 7665058 w 7665058"/>
              <a:gd name="connsiteY3" fmla="*/ 1649896 h 3299792"/>
              <a:gd name="connsiteX4" fmla="*/ 6015162 w 7665058"/>
              <a:gd name="connsiteY4" fmla="*/ 3299792 h 3299792"/>
              <a:gd name="connsiteX5" fmla="*/ 5970828 w 7665058"/>
              <a:gd name="connsiteY5" fmla="*/ 2485928 h 3299792"/>
              <a:gd name="connsiteX6" fmla="*/ 0 w 7665058"/>
              <a:gd name="connsiteY6" fmla="*/ 2490747 h 3299792"/>
              <a:gd name="connsiteX7" fmla="*/ 344557 w 7665058"/>
              <a:gd name="connsiteY7" fmla="*/ 813864 h 3299792"/>
              <a:gd name="connsiteX0" fmla="*/ 344557 w 7665058"/>
              <a:gd name="connsiteY0" fmla="*/ 813864 h 3033785"/>
              <a:gd name="connsiteX1" fmla="*/ 6015162 w 7665058"/>
              <a:gd name="connsiteY1" fmla="*/ 824948 h 3033785"/>
              <a:gd name="connsiteX2" fmla="*/ 6015162 w 7665058"/>
              <a:gd name="connsiteY2" fmla="*/ 0 h 3033785"/>
              <a:gd name="connsiteX3" fmla="*/ 7665058 w 7665058"/>
              <a:gd name="connsiteY3" fmla="*/ 1649896 h 3033785"/>
              <a:gd name="connsiteX4" fmla="*/ 5848907 w 7665058"/>
              <a:gd name="connsiteY4" fmla="*/ 3033785 h 3033785"/>
              <a:gd name="connsiteX5" fmla="*/ 5970828 w 7665058"/>
              <a:gd name="connsiteY5" fmla="*/ 2485928 h 3033785"/>
              <a:gd name="connsiteX6" fmla="*/ 0 w 7665058"/>
              <a:gd name="connsiteY6" fmla="*/ 2490747 h 3033785"/>
              <a:gd name="connsiteX7" fmla="*/ 344557 w 7665058"/>
              <a:gd name="connsiteY7" fmla="*/ 813864 h 3033785"/>
              <a:gd name="connsiteX0" fmla="*/ 344557 w 7665058"/>
              <a:gd name="connsiteY0" fmla="*/ 558940 h 2778861"/>
              <a:gd name="connsiteX1" fmla="*/ 6015162 w 7665058"/>
              <a:gd name="connsiteY1" fmla="*/ 570024 h 2778861"/>
              <a:gd name="connsiteX2" fmla="*/ 6447424 w 7665058"/>
              <a:gd name="connsiteY2" fmla="*/ 0 h 2778861"/>
              <a:gd name="connsiteX3" fmla="*/ 7665058 w 7665058"/>
              <a:gd name="connsiteY3" fmla="*/ 1394972 h 2778861"/>
              <a:gd name="connsiteX4" fmla="*/ 5848907 w 7665058"/>
              <a:gd name="connsiteY4" fmla="*/ 2778861 h 2778861"/>
              <a:gd name="connsiteX5" fmla="*/ 5970828 w 7665058"/>
              <a:gd name="connsiteY5" fmla="*/ 2231004 h 2778861"/>
              <a:gd name="connsiteX6" fmla="*/ 0 w 7665058"/>
              <a:gd name="connsiteY6" fmla="*/ 2235823 h 2778861"/>
              <a:gd name="connsiteX7" fmla="*/ 344557 w 7665058"/>
              <a:gd name="connsiteY7" fmla="*/ 558940 h 2778861"/>
              <a:gd name="connsiteX0" fmla="*/ 344557 w 7665058"/>
              <a:gd name="connsiteY0" fmla="*/ 558940 h 2778861"/>
              <a:gd name="connsiteX1" fmla="*/ 6519467 w 7665058"/>
              <a:gd name="connsiteY1" fmla="*/ 664235 h 2778861"/>
              <a:gd name="connsiteX2" fmla="*/ 6447424 w 7665058"/>
              <a:gd name="connsiteY2" fmla="*/ 0 h 2778861"/>
              <a:gd name="connsiteX3" fmla="*/ 7665058 w 7665058"/>
              <a:gd name="connsiteY3" fmla="*/ 1394972 h 2778861"/>
              <a:gd name="connsiteX4" fmla="*/ 5848907 w 7665058"/>
              <a:gd name="connsiteY4" fmla="*/ 2778861 h 2778861"/>
              <a:gd name="connsiteX5" fmla="*/ 5970828 w 7665058"/>
              <a:gd name="connsiteY5" fmla="*/ 2231004 h 2778861"/>
              <a:gd name="connsiteX6" fmla="*/ 0 w 7665058"/>
              <a:gd name="connsiteY6" fmla="*/ 2235823 h 2778861"/>
              <a:gd name="connsiteX7" fmla="*/ 344557 w 7665058"/>
              <a:gd name="connsiteY7" fmla="*/ 558940 h 2778861"/>
              <a:gd name="connsiteX0" fmla="*/ 344557 w 7665058"/>
              <a:gd name="connsiteY0" fmla="*/ 558940 h 2778861"/>
              <a:gd name="connsiteX1" fmla="*/ 6319962 w 7665058"/>
              <a:gd name="connsiteY1" fmla="*/ 547857 h 2778861"/>
              <a:gd name="connsiteX2" fmla="*/ 6447424 w 7665058"/>
              <a:gd name="connsiteY2" fmla="*/ 0 h 2778861"/>
              <a:gd name="connsiteX3" fmla="*/ 7665058 w 7665058"/>
              <a:gd name="connsiteY3" fmla="*/ 1394972 h 2778861"/>
              <a:gd name="connsiteX4" fmla="*/ 5848907 w 7665058"/>
              <a:gd name="connsiteY4" fmla="*/ 2778861 h 2778861"/>
              <a:gd name="connsiteX5" fmla="*/ 5970828 w 7665058"/>
              <a:gd name="connsiteY5" fmla="*/ 2231004 h 2778861"/>
              <a:gd name="connsiteX6" fmla="*/ 0 w 7665058"/>
              <a:gd name="connsiteY6" fmla="*/ 2235823 h 2778861"/>
              <a:gd name="connsiteX7" fmla="*/ 344557 w 7665058"/>
              <a:gd name="connsiteY7" fmla="*/ 558940 h 2778861"/>
              <a:gd name="connsiteX0" fmla="*/ 344557 w 7299298"/>
              <a:gd name="connsiteY0" fmla="*/ 558940 h 2778861"/>
              <a:gd name="connsiteX1" fmla="*/ 6319962 w 7299298"/>
              <a:gd name="connsiteY1" fmla="*/ 547857 h 2778861"/>
              <a:gd name="connsiteX2" fmla="*/ 6447424 w 7299298"/>
              <a:gd name="connsiteY2" fmla="*/ 0 h 2778861"/>
              <a:gd name="connsiteX3" fmla="*/ 7299298 w 7299298"/>
              <a:gd name="connsiteY3" fmla="*/ 1561226 h 2778861"/>
              <a:gd name="connsiteX4" fmla="*/ 5848907 w 7299298"/>
              <a:gd name="connsiteY4" fmla="*/ 2778861 h 2778861"/>
              <a:gd name="connsiteX5" fmla="*/ 5970828 w 7299298"/>
              <a:gd name="connsiteY5" fmla="*/ 2231004 h 2778861"/>
              <a:gd name="connsiteX6" fmla="*/ 0 w 7299298"/>
              <a:gd name="connsiteY6" fmla="*/ 2235823 h 2778861"/>
              <a:gd name="connsiteX7" fmla="*/ 344557 w 7299298"/>
              <a:gd name="connsiteY7" fmla="*/ 558940 h 2778861"/>
              <a:gd name="connsiteX0" fmla="*/ 344557 w 7537596"/>
              <a:gd name="connsiteY0" fmla="*/ 558940 h 2778861"/>
              <a:gd name="connsiteX1" fmla="*/ 6319962 w 7537596"/>
              <a:gd name="connsiteY1" fmla="*/ 547857 h 2778861"/>
              <a:gd name="connsiteX2" fmla="*/ 6447424 w 7537596"/>
              <a:gd name="connsiteY2" fmla="*/ 0 h 2778861"/>
              <a:gd name="connsiteX3" fmla="*/ 7537596 w 7537596"/>
              <a:gd name="connsiteY3" fmla="*/ 1383888 h 2778861"/>
              <a:gd name="connsiteX4" fmla="*/ 5848907 w 7537596"/>
              <a:gd name="connsiteY4" fmla="*/ 2778861 h 2778861"/>
              <a:gd name="connsiteX5" fmla="*/ 5970828 w 7537596"/>
              <a:gd name="connsiteY5" fmla="*/ 2231004 h 2778861"/>
              <a:gd name="connsiteX6" fmla="*/ 0 w 7537596"/>
              <a:gd name="connsiteY6" fmla="*/ 2235823 h 2778861"/>
              <a:gd name="connsiteX7" fmla="*/ 344557 w 7537596"/>
              <a:gd name="connsiteY7" fmla="*/ 558940 h 2778861"/>
              <a:gd name="connsiteX0" fmla="*/ 344557 w 7537596"/>
              <a:gd name="connsiteY0" fmla="*/ 353893 h 2573814"/>
              <a:gd name="connsiteX1" fmla="*/ 6319962 w 7537596"/>
              <a:gd name="connsiteY1" fmla="*/ 342810 h 2573814"/>
              <a:gd name="connsiteX2" fmla="*/ 6525010 w 7537596"/>
              <a:gd name="connsiteY2" fmla="*/ 0 h 2573814"/>
              <a:gd name="connsiteX3" fmla="*/ 7537596 w 7537596"/>
              <a:gd name="connsiteY3" fmla="*/ 1178841 h 2573814"/>
              <a:gd name="connsiteX4" fmla="*/ 5848907 w 7537596"/>
              <a:gd name="connsiteY4" fmla="*/ 2573814 h 2573814"/>
              <a:gd name="connsiteX5" fmla="*/ 5970828 w 7537596"/>
              <a:gd name="connsiteY5" fmla="*/ 2025957 h 2573814"/>
              <a:gd name="connsiteX6" fmla="*/ 0 w 7537596"/>
              <a:gd name="connsiteY6" fmla="*/ 2030776 h 2573814"/>
              <a:gd name="connsiteX7" fmla="*/ 344557 w 7537596"/>
              <a:gd name="connsiteY7" fmla="*/ 353893 h 2573814"/>
              <a:gd name="connsiteX0" fmla="*/ 344557 w 7537596"/>
              <a:gd name="connsiteY0" fmla="*/ 564482 h 2784403"/>
              <a:gd name="connsiteX1" fmla="*/ 6319962 w 7537596"/>
              <a:gd name="connsiteY1" fmla="*/ 553399 h 2784403"/>
              <a:gd name="connsiteX2" fmla="*/ 6436341 w 7537596"/>
              <a:gd name="connsiteY2" fmla="*/ 0 h 2784403"/>
              <a:gd name="connsiteX3" fmla="*/ 7537596 w 7537596"/>
              <a:gd name="connsiteY3" fmla="*/ 1389430 h 2784403"/>
              <a:gd name="connsiteX4" fmla="*/ 5848907 w 7537596"/>
              <a:gd name="connsiteY4" fmla="*/ 2784403 h 2784403"/>
              <a:gd name="connsiteX5" fmla="*/ 5970828 w 7537596"/>
              <a:gd name="connsiteY5" fmla="*/ 2236546 h 2784403"/>
              <a:gd name="connsiteX6" fmla="*/ 0 w 7537596"/>
              <a:gd name="connsiteY6" fmla="*/ 2241365 h 2784403"/>
              <a:gd name="connsiteX7" fmla="*/ 344557 w 7537596"/>
              <a:gd name="connsiteY7" fmla="*/ 564482 h 2784403"/>
              <a:gd name="connsiteX0" fmla="*/ 344557 w 7537596"/>
              <a:gd name="connsiteY0" fmla="*/ 564482 h 2789945"/>
              <a:gd name="connsiteX1" fmla="*/ 6319962 w 7537596"/>
              <a:gd name="connsiteY1" fmla="*/ 553399 h 2789945"/>
              <a:gd name="connsiteX2" fmla="*/ 6436341 w 7537596"/>
              <a:gd name="connsiteY2" fmla="*/ 0 h 2789945"/>
              <a:gd name="connsiteX3" fmla="*/ 7537596 w 7537596"/>
              <a:gd name="connsiteY3" fmla="*/ 1389430 h 2789945"/>
              <a:gd name="connsiteX4" fmla="*/ 6142624 w 7537596"/>
              <a:gd name="connsiteY4" fmla="*/ 2789945 h 2789945"/>
              <a:gd name="connsiteX5" fmla="*/ 5970828 w 7537596"/>
              <a:gd name="connsiteY5" fmla="*/ 2236546 h 2789945"/>
              <a:gd name="connsiteX6" fmla="*/ 0 w 7537596"/>
              <a:gd name="connsiteY6" fmla="*/ 2241365 h 2789945"/>
              <a:gd name="connsiteX7" fmla="*/ 344557 w 7537596"/>
              <a:gd name="connsiteY7" fmla="*/ 564482 h 2789945"/>
              <a:gd name="connsiteX0" fmla="*/ 344557 w 7537596"/>
              <a:gd name="connsiteY0" fmla="*/ 564482 h 2784403"/>
              <a:gd name="connsiteX1" fmla="*/ 6319962 w 7537596"/>
              <a:gd name="connsiteY1" fmla="*/ 553399 h 2784403"/>
              <a:gd name="connsiteX2" fmla="*/ 6436341 w 7537596"/>
              <a:gd name="connsiteY2" fmla="*/ 0 h 2784403"/>
              <a:gd name="connsiteX3" fmla="*/ 7537596 w 7537596"/>
              <a:gd name="connsiteY3" fmla="*/ 1389430 h 2784403"/>
              <a:gd name="connsiteX4" fmla="*/ 5843366 w 7537596"/>
              <a:gd name="connsiteY4" fmla="*/ 2784403 h 2784403"/>
              <a:gd name="connsiteX5" fmla="*/ 5970828 w 7537596"/>
              <a:gd name="connsiteY5" fmla="*/ 2236546 h 2784403"/>
              <a:gd name="connsiteX6" fmla="*/ 0 w 7537596"/>
              <a:gd name="connsiteY6" fmla="*/ 2241365 h 2784403"/>
              <a:gd name="connsiteX7" fmla="*/ 344557 w 7537596"/>
              <a:gd name="connsiteY7" fmla="*/ 564482 h 2784403"/>
              <a:gd name="connsiteX0" fmla="*/ 344557 w 7537596"/>
              <a:gd name="connsiteY0" fmla="*/ 564482 h 2795487"/>
              <a:gd name="connsiteX1" fmla="*/ 6319962 w 7537596"/>
              <a:gd name="connsiteY1" fmla="*/ 553399 h 2795487"/>
              <a:gd name="connsiteX2" fmla="*/ 6436341 w 7537596"/>
              <a:gd name="connsiteY2" fmla="*/ 0 h 2795487"/>
              <a:gd name="connsiteX3" fmla="*/ 7537596 w 7537596"/>
              <a:gd name="connsiteY3" fmla="*/ 1389430 h 2795487"/>
              <a:gd name="connsiteX4" fmla="*/ 5832283 w 7537596"/>
              <a:gd name="connsiteY4" fmla="*/ 2795487 h 2795487"/>
              <a:gd name="connsiteX5" fmla="*/ 5970828 w 7537596"/>
              <a:gd name="connsiteY5" fmla="*/ 2236546 h 2795487"/>
              <a:gd name="connsiteX6" fmla="*/ 0 w 7537596"/>
              <a:gd name="connsiteY6" fmla="*/ 2241365 h 2795487"/>
              <a:gd name="connsiteX7" fmla="*/ 344557 w 7537596"/>
              <a:gd name="connsiteY7" fmla="*/ 564482 h 2795487"/>
              <a:gd name="connsiteX0" fmla="*/ 344557 w 7537596"/>
              <a:gd name="connsiteY0" fmla="*/ 564482 h 2795487"/>
              <a:gd name="connsiteX1" fmla="*/ 6319962 w 7537596"/>
              <a:gd name="connsiteY1" fmla="*/ 553399 h 2795487"/>
              <a:gd name="connsiteX2" fmla="*/ 6436341 w 7537596"/>
              <a:gd name="connsiteY2" fmla="*/ 0 h 2795487"/>
              <a:gd name="connsiteX3" fmla="*/ 7537596 w 7537596"/>
              <a:gd name="connsiteY3" fmla="*/ 1389430 h 2795487"/>
              <a:gd name="connsiteX4" fmla="*/ 5832283 w 7537596"/>
              <a:gd name="connsiteY4" fmla="*/ 2795487 h 2795487"/>
              <a:gd name="connsiteX5" fmla="*/ 6114915 w 7537596"/>
              <a:gd name="connsiteY5" fmla="*/ 2070292 h 2795487"/>
              <a:gd name="connsiteX6" fmla="*/ 0 w 7537596"/>
              <a:gd name="connsiteY6" fmla="*/ 2241365 h 2795487"/>
              <a:gd name="connsiteX7" fmla="*/ 344557 w 7537596"/>
              <a:gd name="connsiteY7" fmla="*/ 564482 h 2795487"/>
              <a:gd name="connsiteX0" fmla="*/ 344557 w 7537596"/>
              <a:gd name="connsiteY0" fmla="*/ 564482 h 2795487"/>
              <a:gd name="connsiteX1" fmla="*/ 6319962 w 7537596"/>
              <a:gd name="connsiteY1" fmla="*/ 553399 h 2795487"/>
              <a:gd name="connsiteX2" fmla="*/ 6436341 w 7537596"/>
              <a:gd name="connsiteY2" fmla="*/ 0 h 2795487"/>
              <a:gd name="connsiteX3" fmla="*/ 7537596 w 7537596"/>
              <a:gd name="connsiteY3" fmla="*/ 1389430 h 2795487"/>
              <a:gd name="connsiteX4" fmla="*/ 5832283 w 7537596"/>
              <a:gd name="connsiteY4" fmla="*/ 2795487 h 2795487"/>
              <a:gd name="connsiteX5" fmla="*/ 5965286 w 7537596"/>
              <a:gd name="connsiteY5" fmla="*/ 2236546 h 2795487"/>
              <a:gd name="connsiteX6" fmla="*/ 0 w 7537596"/>
              <a:gd name="connsiteY6" fmla="*/ 2241365 h 2795487"/>
              <a:gd name="connsiteX7" fmla="*/ 344557 w 7537596"/>
              <a:gd name="connsiteY7" fmla="*/ 564482 h 2795487"/>
              <a:gd name="connsiteX0" fmla="*/ 350099 w 7537596"/>
              <a:gd name="connsiteY0" fmla="*/ 558940 h 2795487"/>
              <a:gd name="connsiteX1" fmla="*/ 6319962 w 7537596"/>
              <a:gd name="connsiteY1" fmla="*/ 553399 h 2795487"/>
              <a:gd name="connsiteX2" fmla="*/ 6436341 w 7537596"/>
              <a:gd name="connsiteY2" fmla="*/ 0 h 2795487"/>
              <a:gd name="connsiteX3" fmla="*/ 7537596 w 7537596"/>
              <a:gd name="connsiteY3" fmla="*/ 1389430 h 2795487"/>
              <a:gd name="connsiteX4" fmla="*/ 5832283 w 7537596"/>
              <a:gd name="connsiteY4" fmla="*/ 2795487 h 2795487"/>
              <a:gd name="connsiteX5" fmla="*/ 5965286 w 7537596"/>
              <a:gd name="connsiteY5" fmla="*/ 2236546 h 2795487"/>
              <a:gd name="connsiteX6" fmla="*/ 0 w 7537596"/>
              <a:gd name="connsiteY6" fmla="*/ 2241365 h 2795487"/>
              <a:gd name="connsiteX7" fmla="*/ 350099 w 7537596"/>
              <a:gd name="connsiteY7" fmla="*/ 558940 h 2795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37596" h="2795487">
                <a:moveTo>
                  <a:pt x="350099" y="558940"/>
                </a:moveTo>
                <a:lnTo>
                  <a:pt x="6319962" y="553399"/>
                </a:lnTo>
                <a:lnTo>
                  <a:pt x="6436341" y="0"/>
                </a:lnTo>
                <a:lnTo>
                  <a:pt x="7537596" y="1389430"/>
                </a:lnTo>
                <a:lnTo>
                  <a:pt x="5832283" y="2795487"/>
                </a:lnTo>
                <a:lnTo>
                  <a:pt x="5965286" y="2236546"/>
                </a:lnTo>
                <a:lnTo>
                  <a:pt x="0" y="2241365"/>
                </a:lnTo>
                <a:lnTo>
                  <a:pt x="350099" y="558940"/>
                </a:lnTo>
                <a:close/>
              </a:path>
            </a:pathLst>
          </a:custGeom>
          <a:gradFill flip="none" rotWithShape="1">
            <a:gsLst>
              <a:gs pos="0">
                <a:schemeClr val="bg1">
                  <a:alpha val="0"/>
                </a:schemeClr>
              </a:gs>
              <a:gs pos="100000">
                <a:schemeClr val="bg1">
                  <a:alpha val="26000"/>
                </a:schemeClr>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820802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Light: Chapter Header 01">
    <p:bg>
      <p:bgPr>
        <a:solidFill>
          <a:schemeClr val="tx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7F1AB8A-A575-054B-1F73-DFBDDF0862F4}"/>
              </a:ext>
            </a:extLst>
          </p:cNvPr>
          <p:cNvSpPr/>
          <p:nvPr userDrawn="1"/>
        </p:nvSpPr>
        <p:spPr>
          <a:xfrm>
            <a:off x="1544" y="1"/>
            <a:ext cx="9144000" cy="484187"/>
          </a:xfrm>
          <a:prstGeom prst="rect">
            <a:avLst/>
          </a:prstGeom>
          <a:gradFill flip="none" rotWithShape="1">
            <a:gsLst>
              <a:gs pos="0">
                <a:schemeClr val="bg1"/>
              </a:gs>
              <a:gs pos="78000">
                <a:schemeClr val="bg2">
                  <a:shade val="63000"/>
                  <a:satMod val="120000"/>
                </a:schemeClr>
              </a:gs>
            </a:gsLst>
            <a:path path="circle">
              <a:fillToRect l="50000" t="50000" r="50000" b="5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A895E28F-4C70-2D30-C9C5-8D75BEC8C246}"/>
              </a:ext>
            </a:extLst>
          </p:cNvPr>
          <p:cNvSpPr>
            <a:spLocks noGrp="1"/>
          </p:cNvSpPr>
          <p:nvPr>
            <p:ph type="title"/>
          </p:nvPr>
        </p:nvSpPr>
        <p:spPr>
          <a:xfrm>
            <a:off x="623888" y="1282304"/>
            <a:ext cx="7886700" cy="2139553"/>
          </a:xfrm>
        </p:spPr>
        <p:txBody>
          <a:bodyPr anchor="b"/>
          <a:lstStyle>
            <a:lvl1pPr>
              <a:defRPr sz="4500">
                <a:solidFill>
                  <a:schemeClr val="bg1"/>
                </a:solidFill>
              </a:defRPr>
            </a:lvl1pPr>
          </a:lstStyle>
          <a:p>
            <a:r>
              <a:rPr lang="en-US" dirty="0"/>
              <a:t>Click to edit Master title style</a:t>
            </a:r>
            <a:endParaRPr lang="en-AU" dirty="0"/>
          </a:p>
        </p:txBody>
      </p:sp>
      <p:sp>
        <p:nvSpPr>
          <p:cNvPr id="3" name="Text Placeholder 2">
            <a:extLst>
              <a:ext uri="{FF2B5EF4-FFF2-40B4-BE49-F238E27FC236}">
                <a16:creationId xmlns:a16="http://schemas.microsoft.com/office/drawing/2014/main" id="{2E2DE4BC-7834-E241-E4BD-05B4CFDDBD34}"/>
              </a:ext>
            </a:extLst>
          </p:cNvPr>
          <p:cNvSpPr>
            <a:spLocks noGrp="1"/>
          </p:cNvSpPr>
          <p:nvPr>
            <p:ph type="body" idx="1"/>
          </p:nvPr>
        </p:nvSpPr>
        <p:spPr>
          <a:xfrm>
            <a:off x="623888" y="3442098"/>
            <a:ext cx="7886700" cy="1037827"/>
          </a:xfrm>
        </p:spPr>
        <p:txBody>
          <a:bodyPr/>
          <a:lstStyle>
            <a:lvl1pPr marL="0" indent="0">
              <a:buNone/>
              <a:defRPr sz="1800">
                <a:solidFill>
                  <a:schemeClr val="bg1"/>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dirty="0"/>
              <a:t>Click to edit Master text styles</a:t>
            </a:r>
          </a:p>
        </p:txBody>
      </p:sp>
      <p:sp>
        <p:nvSpPr>
          <p:cNvPr id="12" name="Text Placeholder 8">
            <a:extLst>
              <a:ext uri="{FF2B5EF4-FFF2-40B4-BE49-F238E27FC236}">
                <a16:creationId xmlns:a16="http://schemas.microsoft.com/office/drawing/2014/main" id="{B0D1492A-C34A-85AB-F573-ABC161FBC9D0}"/>
              </a:ext>
            </a:extLst>
          </p:cNvPr>
          <p:cNvSpPr>
            <a:spLocks noGrp="1"/>
          </p:cNvSpPr>
          <p:nvPr>
            <p:ph type="body" sz="quarter" idx="13" hasCustomPrompt="1"/>
          </p:nvPr>
        </p:nvSpPr>
        <p:spPr>
          <a:xfrm>
            <a:off x="401638" y="98802"/>
            <a:ext cx="5495925" cy="284850"/>
          </a:xfrm>
        </p:spPr>
        <p:txBody>
          <a:bodyPr anchor="ctr">
            <a:noAutofit/>
          </a:bodyPr>
          <a:lstStyle>
            <a:lvl1pPr marL="0" indent="0">
              <a:buNone/>
              <a:defRPr sz="700" spc="0">
                <a:solidFill>
                  <a:schemeClr val="bg2">
                    <a:lumMod val="10000"/>
                    <a:lumOff val="90000"/>
                  </a:schemeClr>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Insert chapter name or title of document</a:t>
            </a:r>
            <a:endParaRPr lang="en-US" dirty="0"/>
          </a:p>
        </p:txBody>
      </p:sp>
      <p:sp>
        <p:nvSpPr>
          <p:cNvPr id="7" name="Date Placeholder 3">
            <a:extLst>
              <a:ext uri="{FF2B5EF4-FFF2-40B4-BE49-F238E27FC236}">
                <a16:creationId xmlns:a16="http://schemas.microsoft.com/office/drawing/2014/main" id="{D9B48EBE-6EB0-7230-AAD6-EEF6BEFA4C4F}"/>
              </a:ext>
            </a:extLst>
          </p:cNvPr>
          <p:cNvSpPr>
            <a:spLocks noGrp="1"/>
          </p:cNvSpPr>
          <p:nvPr>
            <p:ph type="dt" sz="half" idx="10"/>
          </p:nvPr>
        </p:nvSpPr>
        <p:spPr>
          <a:xfrm>
            <a:off x="628650" y="4640882"/>
            <a:ext cx="982183" cy="273844"/>
          </a:xfrm>
        </p:spPr>
        <p:txBody>
          <a:bodyPr/>
          <a:lstStyle>
            <a:lvl1pPr>
              <a:defRPr>
                <a:solidFill>
                  <a:schemeClr val="bg1"/>
                </a:solidFill>
              </a:defRPr>
            </a:lvl1pPr>
          </a:lstStyle>
          <a:p>
            <a:endParaRPr lang="en-AU" dirty="0"/>
          </a:p>
        </p:txBody>
      </p:sp>
      <p:sp>
        <p:nvSpPr>
          <p:cNvPr id="9" name="Footer Placeholder 4">
            <a:extLst>
              <a:ext uri="{FF2B5EF4-FFF2-40B4-BE49-F238E27FC236}">
                <a16:creationId xmlns:a16="http://schemas.microsoft.com/office/drawing/2014/main" id="{94FA097B-D945-FD92-1C2D-7F8713A0D519}"/>
              </a:ext>
            </a:extLst>
          </p:cNvPr>
          <p:cNvSpPr>
            <a:spLocks noGrp="1"/>
          </p:cNvSpPr>
          <p:nvPr>
            <p:ph type="ftr" sz="quarter" idx="11"/>
          </p:nvPr>
        </p:nvSpPr>
        <p:spPr>
          <a:xfrm>
            <a:off x="1707367" y="4640882"/>
            <a:ext cx="3086100" cy="273844"/>
          </a:xfrm>
        </p:spPr>
        <p:txBody>
          <a:bodyPr/>
          <a:lstStyle>
            <a:lvl1pPr>
              <a:defRPr>
                <a:solidFill>
                  <a:schemeClr val="bg1"/>
                </a:solidFill>
              </a:defRPr>
            </a:lvl1pPr>
          </a:lstStyle>
          <a:p>
            <a:endParaRPr lang="en-AU" dirty="0"/>
          </a:p>
        </p:txBody>
      </p:sp>
      <p:sp>
        <p:nvSpPr>
          <p:cNvPr id="13" name="Slide Number Placeholder 5">
            <a:extLst>
              <a:ext uri="{FF2B5EF4-FFF2-40B4-BE49-F238E27FC236}">
                <a16:creationId xmlns:a16="http://schemas.microsoft.com/office/drawing/2014/main" id="{6941239B-FC88-70B1-362B-D75FFAA76C66}"/>
              </a:ext>
            </a:extLst>
          </p:cNvPr>
          <p:cNvSpPr>
            <a:spLocks noGrp="1"/>
          </p:cNvSpPr>
          <p:nvPr>
            <p:ph type="sldNum" sz="quarter" idx="12"/>
          </p:nvPr>
        </p:nvSpPr>
        <p:spPr>
          <a:xfrm>
            <a:off x="101009" y="4640882"/>
            <a:ext cx="417816" cy="273844"/>
          </a:xfrm>
        </p:spPr>
        <p:txBody>
          <a:bodyPr/>
          <a:lstStyle>
            <a:lvl1pPr>
              <a:defRPr>
                <a:solidFill>
                  <a:schemeClr val="bg1"/>
                </a:solidFill>
              </a:defRPr>
            </a:lvl1pPr>
          </a:lstStyle>
          <a:p>
            <a:fld id="{5C75888C-CBC0-4624-9DF9-0508A40329AE}" type="slidenum">
              <a:rPr lang="en-AU" smtClean="0"/>
              <a:pPr/>
              <a:t>‹#›</a:t>
            </a:fld>
            <a:endParaRPr lang="en-AU" dirty="0"/>
          </a:p>
        </p:txBody>
      </p:sp>
      <p:pic>
        <p:nvPicPr>
          <p:cNvPr id="14" name="Picture 13">
            <a:extLst>
              <a:ext uri="{FF2B5EF4-FFF2-40B4-BE49-F238E27FC236}">
                <a16:creationId xmlns:a16="http://schemas.microsoft.com/office/drawing/2014/main" id="{47D91818-9010-A821-75A8-6B8F98980DA9}"/>
              </a:ext>
            </a:extLst>
          </p:cNvPr>
          <p:cNvPicPr>
            <a:picLocks noChangeAspect="1"/>
          </p:cNvPicPr>
          <p:nvPr userDrawn="1"/>
        </p:nvPicPr>
        <p:blipFill>
          <a:blip r:embed="rId2"/>
          <a:srcRect/>
          <a:stretch/>
        </p:blipFill>
        <p:spPr>
          <a:xfrm>
            <a:off x="6783922" y="4504896"/>
            <a:ext cx="2259069" cy="578835"/>
          </a:xfrm>
          <a:prstGeom prst="rect">
            <a:avLst/>
          </a:prstGeom>
        </p:spPr>
      </p:pic>
      <p:cxnSp>
        <p:nvCxnSpPr>
          <p:cNvPr id="5" name="Straight Connector 4">
            <a:extLst>
              <a:ext uri="{FF2B5EF4-FFF2-40B4-BE49-F238E27FC236}">
                <a16:creationId xmlns:a16="http://schemas.microsoft.com/office/drawing/2014/main" id="{05E0D2B2-4560-C4E0-7D0C-B8F1B49ED215}"/>
              </a:ext>
            </a:extLst>
          </p:cNvPr>
          <p:cNvCxnSpPr>
            <a:cxnSpLocks/>
          </p:cNvCxnSpPr>
          <p:nvPr userDrawn="1"/>
        </p:nvCxnSpPr>
        <p:spPr>
          <a:xfrm>
            <a:off x="250648" y="383652"/>
            <a:ext cx="8642705" cy="0"/>
          </a:xfrm>
          <a:prstGeom prst="line">
            <a:avLst/>
          </a:prstGeom>
          <a:ln>
            <a:solidFill>
              <a:schemeClr val="bg2">
                <a:lumMod val="10000"/>
                <a:lumOff val="90000"/>
              </a:schemeClr>
            </a:solidFill>
          </a:ln>
        </p:spPr>
        <p:style>
          <a:lnRef idx="1">
            <a:schemeClr val="accent1"/>
          </a:lnRef>
          <a:fillRef idx="0">
            <a:schemeClr val="accent1"/>
          </a:fillRef>
          <a:effectRef idx="0">
            <a:schemeClr val="accent1"/>
          </a:effectRef>
          <a:fontRef idx="minor">
            <a:schemeClr val="tx1"/>
          </a:fontRef>
        </p:style>
      </p:cxnSp>
      <p:sp>
        <p:nvSpPr>
          <p:cNvPr id="6" name="Title 1">
            <a:extLst>
              <a:ext uri="{FF2B5EF4-FFF2-40B4-BE49-F238E27FC236}">
                <a16:creationId xmlns:a16="http://schemas.microsoft.com/office/drawing/2014/main" id="{4E5006A3-06E2-C58C-2095-431E555C4F8E}"/>
              </a:ext>
            </a:extLst>
          </p:cNvPr>
          <p:cNvSpPr txBox="1">
            <a:spLocks/>
          </p:cNvSpPr>
          <p:nvPr userDrawn="1"/>
        </p:nvSpPr>
        <p:spPr>
          <a:xfrm>
            <a:off x="1032471" y="98802"/>
            <a:ext cx="7886700" cy="284849"/>
          </a:xfrm>
          <a:prstGeom prst="rect">
            <a:avLst/>
          </a:prstGeom>
        </p:spPr>
        <p:txBody>
          <a:bodyPr vert="horz" lIns="91440" tIns="45720" rIns="91440" bIns="45720" rtlCol="0" anchor="ctr">
            <a:normAutofit/>
          </a:bodyPr>
          <a:lstStyle>
            <a:lvl1pPr algn="r" defTabSz="685800" rtl="0" eaLnBrk="1" latinLnBrk="0" hangingPunct="1">
              <a:lnSpc>
                <a:spcPct val="90000"/>
              </a:lnSpc>
              <a:spcBef>
                <a:spcPct val="0"/>
              </a:spcBef>
              <a:buNone/>
              <a:defRPr sz="800" kern="1200">
                <a:solidFill>
                  <a:schemeClr val="tx1"/>
                </a:solidFill>
                <a:latin typeface="Noto Sans Light" panose="020B0502040504020204" pitchFamily="34" charset="0"/>
                <a:ea typeface="Noto Sans Light" panose="020B0502040504020204" pitchFamily="34" charset="0"/>
                <a:cs typeface="Noto Sans Light" panose="020B050204050402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solidFill>
                  <a:schemeClr val="bg2">
                    <a:lumMod val="10000"/>
                    <a:lumOff val="90000"/>
                  </a:schemeClr>
                </a:solidFill>
                <a:latin typeface="+mn-lt"/>
              </a:rPr>
              <a:t>Queensland Government</a:t>
            </a:r>
            <a:endParaRPr lang="en-AU" dirty="0">
              <a:solidFill>
                <a:schemeClr val="bg2">
                  <a:lumMod val="10000"/>
                  <a:lumOff val="90000"/>
                </a:schemeClr>
              </a:solidFill>
              <a:latin typeface="+mn-lt"/>
            </a:endParaRPr>
          </a:p>
        </p:txBody>
      </p:sp>
    </p:spTree>
    <p:extLst>
      <p:ext uri="{BB962C8B-B14F-4D97-AF65-F5344CB8AC3E}">
        <p14:creationId xmlns:p14="http://schemas.microsoft.com/office/powerpoint/2010/main" val="8605241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Light: Chapter Slide with Number">
    <p:bg>
      <p:bgPr>
        <a:solidFill>
          <a:schemeClr val="tx1"/>
        </a:solidFill>
        <a:effectLst/>
      </p:bgPr>
    </p:bg>
    <p:spTree>
      <p:nvGrpSpPr>
        <p:cNvPr id="1" name=""/>
        <p:cNvGrpSpPr/>
        <p:nvPr/>
      </p:nvGrpSpPr>
      <p:grpSpPr>
        <a:xfrm>
          <a:off x="0" y="0"/>
          <a:ext cx="0" cy="0"/>
          <a:chOff x="0" y="0"/>
          <a:chExt cx="0" cy="0"/>
        </a:xfrm>
      </p:grpSpPr>
      <p:pic>
        <p:nvPicPr>
          <p:cNvPr id="5" name="Picture 4" descr="A black and blue lines&#10;&#10;AI-generated content may be incorrect.">
            <a:extLst>
              <a:ext uri="{FF2B5EF4-FFF2-40B4-BE49-F238E27FC236}">
                <a16:creationId xmlns:a16="http://schemas.microsoft.com/office/drawing/2014/main" id="{37B7C50C-C634-2DBB-6A86-444EAE7172D0}"/>
              </a:ext>
            </a:extLst>
          </p:cNvPr>
          <p:cNvPicPr>
            <a:picLocks noGrp="1" noRot="1" noChangeAspect="1" noMove="1" noResize="1" noEditPoints="1" noAdjustHandles="1" noChangeArrowheads="1" noChangeShapeType="1" noCrop="1"/>
          </p:cNvPicPr>
          <p:nvPr userDrawn="1"/>
        </p:nvPicPr>
        <p:blipFill>
          <a:blip r:embed="rId2">
            <a:alphaModFix amt="7000"/>
          </a:blip>
          <a:stretch>
            <a:fillRect/>
          </a:stretch>
        </p:blipFill>
        <p:spPr>
          <a:xfrm>
            <a:off x="-175846" y="0"/>
            <a:ext cx="9319846" cy="5202996"/>
          </a:xfrm>
          <a:prstGeom prst="rect">
            <a:avLst/>
          </a:prstGeom>
        </p:spPr>
      </p:pic>
      <p:sp>
        <p:nvSpPr>
          <p:cNvPr id="18" name="Rectangle 17">
            <a:extLst>
              <a:ext uri="{FF2B5EF4-FFF2-40B4-BE49-F238E27FC236}">
                <a16:creationId xmlns:a16="http://schemas.microsoft.com/office/drawing/2014/main" id="{966EDDFD-A024-A6D0-537B-A37277A81ED4}"/>
              </a:ext>
            </a:extLst>
          </p:cNvPr>
          <p:cNvSpPr/>
          <p:nvPr userDrawn="1"/>
        </p:nvSpPr>
        <p:spPr>
          <a:xfrm>
            <a:off x="0" y="0"/>
            <a:ext cx="9144000" cy="5143500"/>
          </a:xfrm>
          <a:prstGeom prst="rect">
            <a:avLst/>
          </a:prstGeom>
          <a:gradFill flip="none" rotWithShape="1">
            <a:gsLst>
              <a:gs pos="0">
                <a:srgbClr val="004386"/>
              </a:gs>
              <a:gs pos="0">
                <a:schemeClr val="tx1">
                  <a:lumMod val="85000"/>
                </a:schemeClr>
              </a:gs>
              <a:gs pos="64000">
                <a:schemeClr val="tx1">
                  <a:lumMod val="95000"/>
                  <a:alpha val="0"/>
                </a:schemeClr>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091252-B6D9-5AF4-4833-E2222F38CF0C}"/>
              </a:ext>
            </a:extLst>
          </p:cNvPr>
          <p:cNvSpPr>
            <a:spLocks noGrp="1"/>
          </p:cNvSpPr>
          <p:nvPr>
            <p:ph type="ctrTitle"/>
          </p:nvPr>
        </p:nvSpPr>
        <p:spPr>
          <a:xfrm>
            <a:off x="2514367" y="962108"/>
            <a:ext cx="5878995" cy="1670363"/>
          </a:xfrm>
          <a:noFill/>
        </p:spPr>
        <p:txBody>
          <a:bodyPr anchor="b">
            <a:normAutofit/>
          </a:bodyPr>
          <a:lstStyle>
            <a:lvl1pPr algn="l">
              <a:defRPr sz="3600">
                <a:solidFill>
                  <a:schemeClr val="bg1"/>
                </a:solidFill>
              </a:defRPr>
            </a:lvl1pPr>
          </a:lstStyle>
          <a:p>
            <a:r>
              <a:rPr lang="en-US" dirty="0"/>
              <a:t>Click to edit Master title style</a:t>
            </a:r>
            <a:endParaRPr lang="en-AU" dirty="0"/>
          </a:p>
        </p:txBody>
      </p:sp>
      <p:sp>
        <p:nvSpPr>
          <p:cNvPr id="3" name="Subtitle 2">
            <a:extLst>
              <a:ext uri="{FF2B5EF4-FFF2-40B4-BE49-F238E27FC236}">
                <a16:creationId xmlns:a16="http://schemas.microsoft.com/office/drawing/2014/main" id="{7C7B7479-93BD-1A55-AC76-0E3A3F228E68}"/>
              </a:ext>
            </a:extLst>
          </p:cNvPr>
          <p:cNvSpPr>
            <a:spLocks noGrp="1"/>
          </p:cNvSpPr>
          <p:nvPr>
            <p:ph type="subTitle" idx="1"/>
          </p:nvPr>
        </p:nvSpPr>
        <p:spPr>
          <a:xfrm>
            <a:off x="2514367" y="2701528"/>
            <a:ext cx="5878995" cy="442725"/>
          </a:xfrm>
          <a:noFill/>
        </p:spPr>
        <p:txBody>
          <a:bodyPr/>
          <a:lstStyle>
            <a:lvl1pPr marL="0" indent="0" algn="l">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endParaRPr lang="en-AU" dirty="0"/>
          </a:p>
        </p:txBody>
      </p:sp>
      <p:sp>
        <p:nvSpPr>
          <p:cNvPr id="11" name="Date Placeholder 3">
            <a:extLst>
              <a:ext uri="{FF2B5EF4-FFF2-40B4-BE49-F238E27FC236}">
                <a16:creationId xmlns:a16="http://schemas.microsoft.com/office/drawing/2014/main" id="{3CC3890E-6533-66D8-8695-06778B06D346}"/>
              </a:ext>
            </a:extLst>
          </p:cNvPr>
          <p:cNvSpPr>
            <a:spLocks noGrp="1"/>
          </p:cNvSpPr>
          <p:nvPr>
            <p:ph type="dt" sz="half" idx="10"/>
          </p:nvPr>
        </p:nvSpPr>
        <p:spPr>
          <a:xfrm>
            <a:off x="628650" y="4640882"/>
            <a:ext cx="982183" cy="273844"/>
          </a:xfrm>
        </p:spPr>
        <p:txBody>
          <a:bodyPr/>
          <a:lstStyle>
            <a:lvl1pPr>
              <a:defRPr>
                <a:solidFill>
                  <a:schemeClr val="bg1"/>
                </a:solidFill>
              </a:defRPr>
            </a:lvl1pPr>
          </a:lstStyle>
          <a:p>
            <a:endParaRPr lang="en-AU" dirty="0"/>
          </a:p>
        </p:txBody>
      </p:sp>
      <p:sp>
        <p:nvSpPr>
          <p:cNvPr id="13" name="Footer Placeholder 4">
            <a:extLst>
              <a:ext uri="{FF2B5EF4-FFF2-40B4-BE49-F238E27FC236}">
                <a16:creationId xmlns:a16="http://schemas.microsoft.com/office/drawing/2014/main" id="{8F7C8104-76CC-EB84-33DA-EA47A01AC7E0}"/>
              </a:ext>
            </a:extLst>
          </p:cNvPr>
          <p:cNvSpPr>
            <a:spLocks noGrp="1"/>
          </p:cNvSpPr>
          <p:nvPr>
            <p:ph type="ftr" sz="quarter" idx="11"/>
          </p:nvPr>
        </p:nvSpPr>
        <p:spPr>
          <a:xfrm>
            <a:off x="1707367" y="4640882"/>
            <a:ext cx="3086100" cy="273844"/>
          </a:xfrm>
        </p:spPr>
        <p:txBody>
          <a:bodyPr/>
          <a:lstStyle>
            <a:lvl1pPr>
              <a:defRPr>
                <a:solidFill>
                  <a:schemeClr val="bg1"/>
                </a:solidFill>
              </a:defRPr>
            </a:lvl1pPr>
          </a:lstStyle>
          <a:p>
            <a:endParaRPr lang="en-AU" dirty="0"/>
          </a:p>
        </p:txBody>
      </p:sp>
      <p:sp>
        <p:nvSpPr>
          <p:cNvPr id="14" name="Slide Number Placeholder 5">
            <a:extLst>
              <a:ext uri="{FF2B5EF4-FFF2-40B4-BE49-F238E27FC236}">
                <a16:creationId xmlns:a16="http://schemas.microsoft.com/office/drawing/2014/main" id="{AE42B185-0540-FCFB-74EA-28C16401BBD6}"/>
              </a:ext>
            </a:extLst>
          </p:cNvPr>
          <p:cNvSpPr>
            <a:spLocks noGrp="1"/>
          </p:cNvSpPr>
          <p:nvPr>
            <p:ph type="sldNum" sz="quarter" idx="12"/>
          </p:nvPr>
        </p:nvSpPr>
        <p:spPr>
          <a:xfrm>
            <a:off x="101009" y="4640882"/>
            <a:ext cx="417816" cy="273844"/>
          </a:xfrm>
        </p:spPr>
        <p:txBody>
          <a:bodyPr/>
          <a:lstStyle>
            <a:lvl1pPr>
              <a:defRPr>
                <a:solidFill>
                  <a:schemeClr val="bg1"/>
                </a:solidFill>
              </a:defRPr>
            </a:lvl1pPr>
          </a:lstStyle>
          <a:p>
            <a:fld id="{5C75888C-CBC0-4624-9DF9-0508A40329AE}" type="slidenum">
              <a:rPr lang="en-AU" smtClean="0"/>
              <a:pPr/>
              <a:t>‹#›</a:t>
            </a:fld>
            <a:endParaRPr lang="en-AU" dirty="0"/>
          </a:p>
        </p:txBody>
      </p:sp>
      <p:cxnSp>
        <p:nvCxnSpPr>
          <p:cNvPr id="16" name="Straight Connector 15">
            <a:extLst>
              <a:ext uri="{FF2B5EF4-FFF2-40B4-BE49-F238E27FC236}">
                <a16:creationId xmlns:a16="http://schemas.microsoft.com/office/drawing/2014/main" id="{041BBF97-45B8-EA7D-2989-7DD71D6A38A4}"/>
              </a:ext>
            </a:extLst>
          </p:cNvPr>
          <p:cNvCxnSpPr>
            <a:cxnSpLocks/>
          </p:cNvCxnSpPr>
          <p:nvPr userDrawn="1"/>
        </p:nvCxnSpPr>
        <p:spPr>
          <a:xfrm>
            <a:off x="250648" y="383652"/>
            <a:ext cx="8642705" cy="0"/>
          </a:xfrm>
          <a:prstGeom prst="line">
            <a:avLst/>
          </a:prstGeom>
          <a:ln>
            <a:solidFill>
              <a:schemeClr val="bg2">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285BBE03-F80B-EDC1-4866-AED1AD1FA627}"/>
              </a:ext>
            </a:extLst>
          </p:cNvPr>
          <p:cNvSpPr txBox="1">
            <a:spLocks/>
          </p:cNvSpPr>
          <p:nvPr userDrawn="1"/>
        </p:nvSpPr>
        <p:spPr>
          <a:xfrm>
            <a:off x="1032471" y="98802"/>
            <a:ext cx="7886700" cy="284849"/>
          </a:xfrm>
          <a:prstGeom prst="rect">
            <a:avLst/>
          </a:prstGeom>
        </p:spPr>
        <p:txBody>
          <a:bodyPr vert="horz" lIns="91440" tIns="45720" rIns="91440" bIns="45720" rtlCol="0" anchor="ctr">
            <a:normAutofit/>
          </a:bodyPr>
          <a:lstStyle>
            <a:lvl1pPr algn="r" defTabSz="685800" rtl="0" eaLnBrk="1" latinLnBrk="0" hangingPunct="1">
              <a:lnSpc>
                <a:spcPct val="90000"/>
              </a:lnSpc>
              <a:spcBef>
                <a:spcPct val="0"/>
              </a:spcBef>
              <a:buNone/>
              <a:defRPr sz="800" kern="1200">
                <a:solidFill>
                  <a:schemeClr val="tx1"/>
                </a:solidFill>
                <a:latin typeface="Noto Sans Light" panose="020B0502040504020204" pitchFamily="34" charset="0"/>
                <a:ea typeface="Noto Sans Light" panose="020B0502040504020204" pitchFamily="34" charset="0"/>
                <a:cs typeface="Noto Sans Light" panose="020B050204050402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solidFill>
                  <a:schemeClr val="bg1"/>
                </a:solidFill>
                <a:latin typeface="+mn-lt"/>
              </a:rPr>
              <a:t>Queensland Government</a:t>
            </a:r>
            <a:endParaRPr lang="en-AU" dirty="0">
              <a:solidFill>
                <a:schemeClr val="bg1"/>
              </a:solidFill>
              <a:latin typeface="+mn-lt"/>
            </a:endParaRPr>
          </a:p>
        </p:txBody>
      </p:sp>
      <p:sp>
        <p:nvSpPr>
          <p:cNvPr id="20" name="Text Placeholder 19">
            <a:extLst>
              <a:ext uri="{FF2B5EF4-FFF2-40B4-BE49-F238E27FC236}">
                <a16:creationId xmlns:a16="http://schemas.microsoft.com/office/drawing/2014/main" id="{94EC98FB-6C8B-D878-689A-B85DE505A51F}"/>
              </a:ext>
            </a:extLst>
          </p:cNvPr>
          <p:cNvSpPr>
            <a:spLocks noGrp="1"/>
          </p:cNvSpPr>
          <p:nvPr>
            <p:ph type="body" sz="quarter" idx="13" hasCustomPrompt="1"/>
          </p:nvPr>
        </p:nvSpPr>
        <p:spPr>
          <a:xfrm>
            <a:off x="395171" y="980817"/>
            <a:ext cx="1724025" cy="1590933"/>
          </a:xfrm>
        </p:spPr>
        <p:txBody>
          <a:bodyPr>
            <a:noAutofit/>
          </a:bodyPr>
          <a:lstStyle>
            <a:lvl1pPr marL="0" indent="0" algn="r">
              <a:buNone/>
              <a:defRPr sz="9600">
                <a:ln>
                  <a:noFill/>
                </a:ln>
                <a:solidFill>
                  <a:schemeClr val="bg2"/>
                </a:solidFill>
                <a:latin typeface="Times New Roman" panose="02020603050405020304" pitchFamily="18" charset="0"/>
                <a:ea typeface="Noto Serif" panose="02020502060505020204" pitchFamily="18" charset="0"/>
                <a:cs typeface="Times New Roman" panose="02020603050405020304" pitchFamily="18" charset="0"/>
              </a:defRPr>
            </a:lvl1pPr>
            <a:lvl2pPr>
              <a:defRPr>
                <a:latin typeface="Noto Serif Medium" panose="02020502060505020204" pitchFamily="18" charset="0"/>
                <a:ea typeface="Noto Serif Medium" panose="02020502060505020204" pitchFamily="18" charset="0"/>
                <a:cs typeface="Noto Serif Medium" panose="02020502060505020204" pitchFamily="18" charset="0"/>
              </a:defRPr>
            </a:lvl2pPr>
            <a:lvl3pPr>
              <a:defRPr>
                <a:latin typeface="Noto Serif Medium" panose="02020502060505020204" pitchFamily="18" charset="0"/>
                <a:ea typeface="Noto Serif Medium" panose="02020502060505020204" pitchFamily="18" charset="0"/>
                <a:cs typeface="Noto Serif Medium" panose="02020502060505020204" pitchFamily="18" charset="0"/>
              </a:defRPr>
            </a:lvl3pPr>
            <a:lvl4pPr>
              <a:defRPr>
                <a:latin typeface="Noto Serif Medium" panose="02020502060505020204" pitchFamily="18" charset="0"/>
                <a:ea typeface="Noto Serif Medium" panose="02020502060505020204" pitchFamily="18" charset="0"/>
                <a:cs typeface="Noto Serif Medium" panose="02020502060505020204" pitchFamily="18" charset="0"/>
              </a:defRPr>
            </a:lvl4pPr>
            <a:lvl5pPr>
              <a:defRPr>
                <a:latin typeface="Noto Serif Medium" panose="02020502060505020204" pitchFamily="18" charset="0"/>
                <a:ea typeface="Noto Serif Medium" panose="02020502060505020204" pitchFamily="18" charset="0"/>
                <a:cs typeface="Noto Serif Medium" panose="02020502060505020204" pitchFamily="18" charset="0"/>
              </a:defRPr>
            </a:lvl5pPr>
          </a:lstStyle>
          <a:p>
            <a:pPr lvl="0"/>
            <a:r>
              <a:rPr lang="en-US" dirty="0"/>
              <a:t>27</a:t>
            </a:r>
          </a:p>
        </p:txBody>
      </p:sp>
      <p:cxnSp>
        <p:nvCxnSpPr>
          <p:cNvPr id="24" name="Straight Connector 23">
            <a:extLst>
              <a:ext uri="{FF2B5EF4-FFF2-40B4-BE49-F238E27FC236}">
                <a16:creationId xmlns:a16="http://schemas.microsoft.com/office/drawing/2014/main" id="{EA132404-153C-E874-D86B-F8A9484C31A8}"/>
              </a:ext>
            </a:extLst>
          </p:cNvPr>
          <p:cNvCxnSpPr>
            <a:cxnSpLocks/>
          </p:cNvCxnSpPr>
          <p:nvPr userDrawn="1"/>
        </p:nvCxnSpPr>
        <p:spPr>
          <a:xfrm>
            <a:off x="2266121" y="962108"/>
            <a:ext cx="0" cy="2182145"/>
          </a:xfrm>
          <a:prstGeom prst="line">
            <a:avLst/>
          </a:prstGeom>
          <a:ln>
            <a:solidFill>
              <a:schemeClr val="bg2"/>
            </a:solidFill>
          </a:ln>
        </p:spPr>
        <p:style>
          <a:lnRef idx="1">
            <a:schemeClr val="accent2"/>
          </a:lnRef>
          <a:fillRef idx="0">
            <a:schemeClr val="accent2"/>
          </a:fillRef>
          <a:effectRef idx="0">
            <a:schemeClr val="accent2"/>
          </a:effectRef>
          <a:fontRef idx="minor">
            <a:schemeClr val="tx1"/>
          </a:fontRef>
        </p:style>
      </p:cxnSp>
      <p:pic>
        <p:nvPicPr>
          <p:cNvPr id="6" name="Picture 5">
            <a:extLst>
              <a:ext uri="{FF2B5EF4-FFF2-40B4-BE49-F238E27FC236}">
                <a16:creationId xmlns:a16="http://schemas.microsoft.com/office/drawing/2014/main" id="{E393F128-4AAB-1F6C-A6AD-783967479AE6}"/>
              </a:ext>
            </a:extLst>
          </p:cNvPr>
          <p:cNvPicPr>
            <a:picLocks noChangeAspect="1"/>
          </p:cNvPicPr>
          <p:nvPr userDrawn="1"/>
        </p:nvPicPr>
        <p:blipFill>
          <a:blip r:embed="rId3"/>
          <a:srcRect/>
          <a:stretch/>
        </p:blipFill>
        <p:spPr>
          <a:xfrm>
            <a:off x="6783922" y="4504896"/>
            <a:ext cx="2259069" cy="578835"/>
          </a:xfrm>
          <a:prstGeom prst="rect">
            <a:avLst/>
          </a:prstGeom>
        </p:spPr>
      </p:pic>
    </p:spTree>
    <p:extLst>
      <p:ext uri="{BB962C8B-B14F-4D97-AF65-F5344CB8AC3E}">
        <p14:creationId xmlns:p14="http://schemas.microsoft.com/office/powerpoint/2010/main" val="11905086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Light: Blank slide - Simple Title">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A7016A10-516B-2BED-1ED3-5116D9BBFF5B}"/>
              </a:ext>
            </a:extLst>
          </p:cNvPr>
          <p:cNvSpPr>
            <a:spLocks noGrp="1"/>
          </p:cNvSpPr>
          <p:nvPr>
            <p:ph type="dt" sz="half" idx="10"/>
          </p:nvPr>
        </p:nvSpPr>
        <p:spPr>
          <a:xfrm>
            <a:off x="628650" y="4640882"/>
            <a:ext cx="982183" cy="273844"/>
          </a:xfrm>
        </p:spPr>
        <p:txBody>
          <a:bodyPr/>
          <a:lstStyle>
            <a:lvl1pPr>
              <a:defRPr>
                <a:solidFill>
                  <a:schemeClr val="bg1"/>
                </a:solidFill>
              </a:defRPr>
            </a:lvl1pPr>
          </a:lstStyle>
          <a:p>
            <a:endParaRPr lang="en-AU" dirty="0"/>
          </a:p>
        </p:txBody>
      </p:sp>
      <p:sp>
        <p:nvSpPr>
          <p:cNvPr id="6" name="Footer Placeholder 4">
            <a:extLst>
              <a:ext uri="{FF2B5EF4-FFF2-40B4-BE49-F238E27FC236}">
                <a16:creationId xmlns:a16="http://schemas.microsoft.com/office/drawing/2014/main" id="{CA0F4429-B9FF-BC0F-6526-4421D9913989}"/>
              </a:ext>
            </a:extLst>
          </p:cNvPr>
          <p:cNvSpPr>
            <a:spLocks noGrp="1"/>
          </p:cNvSpPr>
          <p:nvPr>
            <p:ph type="ftr" sz="quarter" idx="11"/>
          </p:nvPr>
        </p:nvSpPr>
        <p:spPr>
          <a:xfrm>
            <a:off x="1707367" y="4640882"/>
            <a:ext cx="3086100" cy="273844"/>
          </a:xfrm>
        </p:spPr>
        <p:txBody>
          <a:bodyPr/>
          <a:lstStyle>
            <a:lvl1pPr>
              <a:defRPr>
                <a:solidFill>
                  <a:schemeClr val="bg1"/>
                </a:solidFill>
              </a:defRPr>
            </a:lvl1pPr>
          </a:lstStyle>
          <a:p>
            <a:endParaRPr lang="en-AU" dirty="0"/>
          </a:p>
        </p:txBody>
      </p:sp>
      <p:sp>
        <p:nvSpPr>
          <p:cNvPr id="7" name="Slide Number Placeholder 5">
            <a:extLst>
              <a:ext uri="{FF2B5EF4-FFF2-40B4-BE49-F238E27FC236}">
                <a16:creationId xmlns:a16="http://schemas.microsoft.com/office/drawing/2014/main" id="{281597CA-4457-B883-211A-F44E6CE7476E}"/>
              </a:ext>
            </a:extLst>
          </p:cNvPr>
          <p:cNvSpPr>
            <a:spLocks noGrp="1"/>
          </p:cNvSpPr>
          <p:nvPr>
            <p:ph type="sldNum" sz="quarter" idx="12"/>
          </p:nvPr>
        </p:nvSpPr>
        <p:spPr>
          <a:xfrm>
            <a:off x="101009" y="4640882"/>
            <a:ext cx="417816" cy="273844"/>
          </a:xfrm>
        </p:spPr>
        <p:txBody>
          <a:bodyPr/>
          <a:lstStyle>
            <a:lvl1pPr>
              <a:defRPr>
                <a:solidFill>
                  <a:schemeClr val="bg1"/>
                </a:solidFill>
              </a:defRPr>
            </a:lvl1pPr>
          </a:lstStyle>
          <a:p>
            <a:fld id="{5C75888C-CBC0-4624-9DF9-0508A40329AE}" type="slidenum">
              <a:rPr lang="en-AU" smtClean="0"/>
              <a:pPr/>
              <a:t>‹#›</a:t>
            </a:fld>
            <a:endParaRPr lang="en-AU" dirty="0"/>
          </a:p>
        </p:txBody>
      </p:sp>
      <p:sp>
        <p:nvSpPr>
          <p:cNvPr id="2" name="Title 1">
            <a:extLst>
              <a:ext uri="{FF2B5EF4-FFF2-40B4-BE49-F238E27FC236}">
                <a16:creationId xmlns:a16="http://schemas.microsoft.com/office/drawing/2014/main" id="{75B0217D-41A9-6CD0-9521-980F01264B64}"/>
              </a:ext>
            </a:extLst>
          </p:cNvPr>
          <p:cNvSpPr>
            <a:spLocks noGrp="1"/>
          </p:cNvSpPr>
          <p:nvPr>
            <p:ph type="title"/>
          </p:nvPr>
        </p:nvSpPr>
        <p:spPr>
          <a:xfrm>
            <a:off x="628650" y="3714407"/>
            <a:ext cx="7886700" cy="620899"/>
          </a:xfrm>
        </p:spPr>
        <p:txBody>
          <a:bodyPr/>
          <a:lstStyle/>
          <a:p>
            <a:r>
              <a:rPr lang="en-GB"/>
              <a:t>Click to edit Master title style</a:t>
            </a:r>
            <a:endParaRPr lang="en-US"/>
          </a:p>
        </p:txBody>
      </p:sp>
      <p:pic>
        <p:nvPicPr>
          <p:cNvPr id="3" name="Picture 2">
            <a:extLst>
              <a:ext uri="{FF2B5EF4-FFF2-40B4-BE49-F238E27FC236}">
                <a16:creationId xmlns:a16="http://schemas.microsoft.com/office/drawing/2014/main" id="{5D820166-0829-8493-AEDA-C60245AD9460}"/>
              </a:ext>
            </a:extLst>
          </p:cNvPr>
          <p:cNvPicPr>
            <a:picLocks noChangeAspect="1"/>
          </p:cNvPicPr>
          <p:nvPr userDrawn="1"/>
        </p:nvPicPr>
        <p:blipFill>
          <a:blip r:embed="rId2"/>
          <a:srcRect/>
          <a:stretch/>
        </p:blipFill>
        <p:spPr>
          <a:xfrm>
            <a:off x="6783922" y="4504896"/>
            <a:ext cx="2259069" cy="578835"/>
          </a:xfrm>
          <a:prstGeom prst="rect">
            <a:avLst/>
          </a:prstGeom>
        </p:spPr>
      </p:pic>
    </p:spTree>
    <p:extLst>
      <p:ext uri="{BB962C8B-B14F-4D97-AF65-F5344CB8AC3E}">
        <p14:creationId xmlns:p14="http://schemas.microsoft.com/office/powerpoint/2010/main" val="3389268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Light: Agenda slide">
    <p:bg>
      <p:bgPr>
        <a:solidFill>
          <a:schemeClr val="tx1"/>
        </a:solidFill>
        <a:effectLst/>
      </p:bgPr>
    </p:bg>
    <p:spTree>
      <p:nvGrpSpPr>
        <p:cNvPr id="1" name=""/>
        <p:cNvGrpSpPr/>
        <p:nvPr/>
      </p:nvGrpSpPr>
      <p:grpSpPr>
        <a:xfrm>
          <a:off x="0" y="0"/>
          <a:ext cx="0" cy="0"/>
          <a:chOff x="0" y="0"/>
          <a:chExt cx="0" cy="0"/>
        </a:xfrm>
      </p:grpSpPr>
      <p:pic>
        <p:nvPicPr>
          <p:cNvPr id="5" name="Picture 4" descr="A black and blue lines&#10;&#10;AI-generated content may be incorrect.">
            <a:extLst>
              <a:ext uri="{FF2B5EF4-FFF2-40B4-BE49-F238E27FC236}">
                <a16:creationId xmlns:a16="http://schemas.microsoft.com/office/drawing/2014/main" id="{37B7C50C-C634-2DBB-6A86-444EAE7172D0}"/>
              </a:ext>
            </a:extLst>
          </p:cNvPr>
          <p:cNvPicPr>
            <a:picLocks noGrp="1" noRot="1" noChangeAspect="1" noMove="1" noResize="1" noEditPoints="1" noAdjustHandles="1" noChangeArrowheads="1" noChangeShapeType="1" noCrop="1"/>
          </p:cNvPicPr>
          <p:nvPr userDrawn="1"/>
        </p:nvPicPr>
        <p:blipFill>
          <a:blip r:embed="rId2">
            <a:alphaModFix amt="7000"/>
          </a:blip>
          <a:stretch>
            <a:fillRect/>
          </a:stretch>
        </p:blipFill>
        <p:spPr>
          <a:xfrm>
            <a:off x="-175846" y="0"/>
            <a:ext cx="9319846" cy="5202996"/>
          </a:xfrm>
          <a:prstGeom prst="rect">
            <a:avLst/>
          </a:prstGeom>
        </p:spPr>
      </p:pic>
      <p:sp>
        <p:nvSpPr>
          <p:cNvPr id="18" name="Rectangle 17">
            <a:extLst>
              <a:ext uri="{FF2B5EF4-FFF2-40B4-BE49-F238E27FC236}">
                <a16:creationId xmlns:a16="http://schemas.microsoft.com/office/drawing/2014/main" id="{966EDDFD-A024-A6D0-537B-A37277A81ED4}"/>
              </a:ext>
            </a:extLst>
          </p:cNvPr>
          <p:cNvSpPr/>
          <p:nvPr userDrawn="1"/>
        </p:nvSpPr>
        <p:spPr>
          <a:xfrm>
            <a:off x="0" y="0"/>
            <a:ext cx="9144000" cy="5143500"/>
          </a:xfrm>
          <a:prstGeom prst="rect">
            <a:avLst/>
          </a:prstGeom>
          <a:gradFill flip="none" rotWithShape="1">
            <a:gsLst>
              <a:gs pos="0">
                <a:srgbClr val="004386"/>
              </a:gs>
              <a:gs pos="0">
                <a:schemeClr val="tx1">
                  <a:lumMod val="85000"/>
                </a:schemeClr>
              </a:gs>
              <a:gs pos="64000">
                <a:schemeClr val="tx1">
                  <a:alpha val="44000"/>
                </a:schemeClr>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3">
            <a:extLst>
              <a:ext uri="{FF2B5EF4-FFF2-40B4-BE49-F238E27FC236}">
                <a16:creationId xmlns:a16="http://schemas.microsoft.com/office/drawing/2014/main" id="{3CC3890E-6533-66D8-8695-06778B06D346}"/>
              </a:ext>
            </a:extLst>
          </p:cNvPr>
          <p:cNvSpPr>
            <a:spLocks noGrp="1"/>
          </p:cNvSpPr>
          <p:nvPr>
            <p:ph type="dt" sz="half" idx="10"/>
          </p:nvPr>
        </p:nvSpPr>
        <p:spPr>
          <a:xfrm>
            <a:off x="628650" y="4640882"/>
            <a:ext cx="982183" cy="273844"/>
          </a:xfrm>
        </p:spPr>
        <p:txBody>
          <a:bodyPr/>
          <a:lstStyle>
            <a:lvl1pPr>
              <a:defRPr>
                <a:solidFill>
                  <a:schemeClr val="bg1"/>
                </a:solidFill>
              </a:defRPr>
            </a:lvl1pPr>
          </a:lstStyle>
          <a:p>
            <a:endParaRPr lang="en-AU" dirty="0"/>
          </a:p>
        </p:txBody>
      </p:sp>
      <p:sp>
        <p:nvSpPr>
          <p:cNvPr id="13" name="Footer Placeholder 4">
            <a:extLst>
              <a:ext uri="{FF2B5EF4-FFF2-40B4-BE49-F238E27FC236}">
                <a16:creationId xmlns:a16="http://schemas.microsoft.com/office/drawing/2014/main" id="{8F7C8104-76CC-EB84-33DA-EA47A01AC7E0}"/>
              </a:ext>
            </a:extLst>
          </p:cNvPr>
          <p:cNvSpPr>
            <a:spLocks noGrp="1"/>
          </p:cNvSpPr>
          <p:nvPr>
            <p:ph type="ftr" sz="quarter" idx="11"/>
          </p:nvPr>
        </p:nvSpPr>
        <p:spPr>
          <a:xfrm>
            <a:off x="1707367" y="4640882"/>
            <a:ext cx="3086100" cy="273844"/>
          </a:xfrm>
        </p:spPr>
        <p:txBody>
          <a:bodyPr/>
          <a:lstStyle>
            <a:lvl1pPr>
              <a:defRPr>
                <a:solidFill>
                  <a:schemeClr val="bg1"/>
                </a:solidFill>
              </a:defRPr>
            </a:lvl1pPr>
          </a:lstStyle>
          <a:p>
            <a:endParaRPr lang="en-AU" dirty="0"/>
          </a:p>
        </p:txBody>
      </p:sp>
      <p:sp>
        <p:nvSpPr>
          <p:cNvPr id="14" name="Slide Number Placeholder 5">
            <a:extLst>
              <a:ext uri="{FF2B5EF4-FFF2-40B4-BE49-F238E27FC236}">
                <a16:creationId xmlns:a16="http://schemas.microsoft.com/office/drawing/2014/main" id="{AE42B185-0540-FCFB-74EA-28C16401BBD6}"/>
              </a:ext>
            </a:extLst>
          </p:cNvPr>
          <p:cNvSpPr>
            <a:spLocks noGrp="1"/>
          </p:cNvSpPr>
          <p:nvPr>
            <p:ph type="sldNum" sz="quarter" idx="12"/>
          </p:nvPr>
        </p:nvSpPr>
        <p:spPr>
          <a:xfrm>
            <a:off x="101009" y="4640882"/>
            <a:ext cx="417816" cy="273844"/>
          </a:xfrm>
        </p:spPr>
        <p:txBody>
          <a:bodyPr/>
          <a:lstStyle>
            <a:lvl1pPr>
              <a:defRPr>
                <a:solidFill>
                  <a:schemeClr val="bg1"/>
                </a:solidFill>
              </a:defRPr>
            </a:lvl1pPr>
          </a:lstStyle>
          <a:p>
            <a:fld id="{5C75888C-CBC0-4624-9DF9-0508A40329AE}" type="slidenum">
              <a:rPr lang="en-AU" smtClean="0"/>
              <a:pPr/>
              <a:t>‹#›</a:t>
            </a:fld>
            <a:endParaRPr lang="en-AU" dirty="0"/>
          </a:p>
        </p:txBody>
      </p:sp>
      <p:cxnSp>
        <p:nvCxnSpPr>
          <p:cNvPr id="16" name="Straight Connector 15">
            <a:extLst>
              <a:ext uri="{FF2B5EF4-FFF2-40B4-BE49-F238E27FC236}">
                <a16:creationId xmlns:a16="http://schemas.microsoft.com/office/drawing/2014/main" id="{041BBF97-45B8-EA7D-2989-7DD71D6A38A4}"/>
              </a:ext>
            </a:extLst>
          </p:cNvPr>
          <p:cNvCxnSpPr>
            <a:cxnSpLocks/>
          </p:cNvCxnSpPr>
          <p:nvPr userDrawn="1"/>
        </p:nvCxnSpPr>
        <p:spPr>
          <a:xfrm>
            <a:off x="250648" y="383652"/>
            <a:ext cx="8642705" cy="0"/>
          </a:xfrm>
          <a:prstGeom prst="line">
            <a:avLst/>
          </a:prstGeom>
          <a:ln>
            <a:solidFill>
              <a:schemeClr val="bg2">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285BBE03-F80B-EDC1-4866-AED1AD1FA627}"/>
              </a:ext>
            </a:extLst>
          </p:cNvPr>
          <p:cNvSpPr txBox="1">
            <a:spLocks/>
          </p:cNvSpPr>
          <p:nvPr userDrawn="1"/>
        </p:nvSpPr>
        <p:spPr>
          <a:xfrm>
            <a:off x="1032471" y="98802"/>
            <a:ext cx="7886700" cy="284849"/>
          </a:xfrm>
          <a:prstGeom prst="rect">
            <a:avLst/>
          </a:prstGeom>
        </p:spPr>
        <p:txBody>
          <a:bodyPr vert="horz" lIns="91440" tIns="45720" rIns="91440" bIns="45720" rtlCol="0" anchor="ctr">
            <a:normAutofit/>
          </a:bodyPr>
          <a:lstStyle>
            <a:lvl1pPr algn="r" defTabSz="685800" rtl="0" eaLnBrk="1" latinLnBrk="0" hangingPunct="1">
              <a:lnSpc>
                <a:spcPct val="90000"/>
              </a:lnSpc>
              <a:spcBef>
                <a:spcPct val="0"/>
              </a:spcBef>
              <a:buNone/>
              <a:defRPr sz="800" kern="1200">
                <a:solidFill>
                  <a:schemeClr val="tx1"/>
                </a:solidFill>
                <a:latin typeface="Noto Sans Light" panose="020B0502040504020204" pitchFamily="34" charset="0"/>
                <a:ea typeface="Noto Sans Light" panose="020B0502040504020204" pitchFamily="34" charset="0"/>
                <a:cs typeface="Noto Sans Light" panose="020B050204050402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solidFill>
                  <a:schemeClr val="bg1"/>
                </a:solidFill>
              </a:rPr>
              <a:t>Queensland Government</a:t>
            </a:r>
            <a:endParaRPr lang="en-AU" dirty="0">
              <a:solidFill>
                <a:schemeClr val="bg1"/>
              </a:solidFill>
            </a:endParaRPr>
          </a:p>
        </p:txBody>
      </p:sp>
      <p:sp>
        <p:nvSpPr>
          <p:cNvPr id="20" name="Text Placeholder 19">
            <a:extLst>
              <a:ext uri="{FF2B5EF4-FFF2-40B4-BE49-F238E27FC236}">
                <a16:creationId xmlns:a16="http://schemas.microsoft.com/office/drawing/2014/main" id="{94EC98FB-6C8B-D878-689A-B85DE505A51F}"/>
              </a:ext>
            </a:extLst>
          </p:cNvPr>
          <p:cNvSpPr>
            <a:spLocks noGrp="1"/>
          </p:cNvSpPr>
          <p:nvPr>
            <p:ph type="body" sz="quarter" idx="13" hasCustomPrompt="1"/>
          </p:nvPr>
        </p:nvSpPr>
        <p:spPr>
          <a:xfrm>
            <a:off x="250648" y="980817"/>
            <a:ext cx="3086100" cy="1590933"/>
          </a:xfrm>
        </p:spPr>
        <p:txBody>
          <a:bodyPr>
            <a:noAutofit/>
          </a:bodyPr>
          <a:lstStyle>
            <a:lvl1pPr marL="0" indent="0" algn="r">
              <a:buNone/>
              <a:defRPr sz="4400" b="1">
                <a:ln>
                  <a:noFill/>
                </a:ln>
                <a:solidFill>
                  <a:schemeClr val="bg1"/>
                </a:solidFill>
                <a:latin typeface="Times New Roman" panose="02020603050405020304" pitchFamily="18" charset="0"/>
                <a:ea typeface="Noto Serif" panose="02020502060505020204" pitchFamily="18" charset="0"/>
                <a:cs typeface="Times New Roman" panose="02020603050405020304" pitchFamily="18" charset="0"/>
              </a:defRPr>
            </a:lvl1pPr>
            <a:lvl2pPr>
              <a:defRPr>
                <a:latin typeface="Noto Serif Medium" panose="02020502060505020204" pitchFamily="18" charset="0"/>
                <a:ea typeface="Noto Serif Medium" panose="02020502060505020204" pitchFamily="18" charset="0"/>
                <a:cs typeface="Noto Serif Medium" panose="02020502060505020204" pitchFamily="18" charset="0"/>
              </a:defRPr>
            </a:lvl2pPr>
            <a:lvl3pPr>
              <a:defRPr>
                <a:latin typeface="Noto Serif Medium" panose="02020502060505020204" pitchFamily="18" charset="0"/>
                <a:ea typeface="Noto Serif Medium" panose="02020502060505020204" pitchFamily="18" charset="0"/>
                <a:cs typeface="Noto Serif Medium" panose="02020502060505020204" pitchFamily="18" charset="0"/>
              </a:defRPr>
            </a:lvl3pPr>
            <a:lvl4pPr>
              <a:defRPr>
                <a:latin typeface="Noto Serif Medium" panose="02020502060505020204" pitchFamily="18" charset="0"/>
                <a:ea typeface="Noto Serif Medium" panose="02020502060505020204" pitchFamily="18" charset="0"/>
                <a:cs typeface="Noto Serif Medium" panose="02020502060505020204" pitchFamily="18" charset="0"/>
              </a:defRPr>
            </a:lvl4pPr>
            <a:lvl5pPr>
              <a:defRPr>
                <a:latin typeface="Noto Serif Medium" panose="02020502060505020204" pitchFamily="18" charset="0"/>
                <a:ea typeface="Noto Serif Medium" panose="02020502060505020204" pitchFamily="18" charset="0"/>
                <a:cs typeface="Noto Serif Medium" panose="02020502060505020204" pitchFamily="18" charset="0"/>
              </a:defRPr>
            </a:lvl5pPr>
          </a:lstStyle>
          <a:p>
            <a:pPr lvl="0"/>
            <a:r>
              <a:rPr lang="en-US" dirty="0"/>
              <a:t>Agenda</a:t>
            </a:r>
          </a:p>
        </p:txBody>
      </p:sp>
      <p:cxnSp>
        <p:nvCxnSpPr>
          <p:cNvPr id="24" name="Straight Connector 23">
            <a:extLst>
              <a:ext uri="{FF2B5EF4-FFF2-40B4-BE49-F238E27FC236}">
                <a16:creationId xmlns:a16="http://schemas.microsoft.com/office/drawing/2014/main" id="{EA132404-153C-E874-D86B-F8A9484C31A8}"/>
              </a:ext>
            </a:extLst>
          </p:cNvPr>
          <p:cNvCxnSpPr>
            <a:cxnSpLocks/>
          </p:cNvCxnSpPr>
          <p:nvPr userDrawn="1"/>
        </p:nvCxnSpPr>
        <p:spPr>
          <a:xfrm>
            <a:off x="3554739" y="962108"/>
            <a:ext cx="0" cy="2182145"/>
          </a:xfrm>
          <a:prstGeom prst="line">
            <a:avLst/>
          </a:prstGeom>
          <a:ln>
            <a:solidFill>
              <a:schemeClr val="bg2"/>
            </a:solidFill>
          </a:ln>
        </p:spPr>
        <p:style>
          <a:lnRef idx="1">
            <a:schemeClr val="accent4"/>
          </a:lnRef>
          <a:fillRef idx="0">
            <a:schemeClr val="accent4"/>
          </a:fillRef>
          <a:effectRef idx="0">
            <a:schemeClr val="accent4"/>
          </a:effectRef>
          <a:fontRef idx="minor">
            <a:schemeClr val="tx1"/>
          </a:fontRef>
        </p:style>
      </p:cxnSp>
      <p:sp>
        <p:nvSpPr>
          <p:cNvPr id="7" name="Content Placeholder 6">
            <a:extLst>
              <a:ext uri="{FF2B5EF4-FFF2-40B4-BE49-F238E27FC236}">
                <a16:creationId xmlns:a16="http://schemas.microsoft.com/office/drawing/2014/main" id="{75A0845D-7A81-5620-DE28-A3FC858791E1}"/>
              </a:ext>
            </a:extLst>
          </p:cNvPr>
          <p:cNvSpPr>
            <a:spLocks noGrp="1"/>
          </p:cNvSpPr>
          <p:nvPr>
            <p:ph sz="quarter" idx="14"/>
          </p:nvPr>
        </p:nvSpPr>
        <p:spPr>
          <a:xfrm>
            <a:off x="3713163" y="980817"/>
            <a:ext cx="4741518" cy="2827338"/>
          </a:xfrm>
        </p:spPr>
        <p:txBody>
          <a:bodyPr>
            <a:normAutofit/>
          </a:bodyPr>
          <a:lstStyle>
            <a:lvl1pPr marL="342900" indent="-342900">
              <a:buFont typeface="+mj-lt"/>
              <a:buAutoNum type="arabicPeriod"/>
              <a:defRPr sz="1400"/>
            </a:lvl1pPr>
            <a:lvl2pPr marL="685800" indent="-342900">
              <a:buFont typeface="+mj-lt"/>
              <a:buAutoNum type="arabicPeriod"/>
              <a:defRPr sz="1100"/>
            </a:lvl2pPr>
            <a:lvl3pPr marL="914400" indent="-228600">
              <a:buFont typeface="+mj-lt"/>
              <a:buAutoNum type="arabicPeriod"/>
              <a:defRPr sz="1050"/>
            </a:lvl3pPr>
            <a:lvl4pPr marL="1257300" indent="-228600">
              <a:buFont typeface="+mj-lt"/>
              <a:buAutoNum type="arabicPeriod"/>
              <a:defRPr sz="1000"/>
            </a:lvl4pPr>
            <a:lvl5pPr marL="1600200" indent="-228600">
              <a:buFont typeface="+mj-lt"/>
              <a:buAutoNum type="arabicPeriod"/>
              <a:defRPr sz="1000"/>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pic>
        <p:nvPicPr>
          <p:cNvPr id="2" name="Picture 1">
            <a:extLst>
              <a:ext uri="{FF2B5EF4-FFF2-40B4-BE49-F238E27FC236}">
                <a16:creationId xmlns:a16="http://schemas.microsoft.com/office/drawing/2014/main" id="{6C1491CE-F994-7CE4-FB36-A38B0D367A4D}"/>
              </a:ext>
            </a:extLst>
          </p:cNvPr>
          <p:cNvPicPr>
            <a:picLocks noChangeAspect="1"/>
          </p:cNvPicPr>
          <p:nvPr userDrawn="1"/>
        </p:nvPicPr>
        <p:blipFill>
          <a:blip r:embed="rId3"/>
          <a:srcRect/>
          <a:stretch/>
        </p:blipFill>
        <p:spPr>
          <a:xfrm>
            <a:off x="6783922" y="4504896"/>
            <a:ext cx="2259069" cy="578835"/>
          </a:xfrm>
          <a:prstGeom prst="rect">
            <a:avLst/>
          </a:prstGeom>
        </p:spPr>
      </p:pic>
    </p:spTree>
    <p:extLst>
      <p:ext uri="{BB962C8B-B14F-4D97-AF65-F5344CB8AC3E}">
        <p14:creationId xmlns:p14="http://schemas.microsoft.com/office/powerpoint/2010/main" val="5720672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Light: Content Basic">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FA7B4DF-EA42-D7FD-A929-2AED56A2BF03}"/>
              </a:ext>
            </a:extLst>
          </p:cNvPr>
          <p:cNvSpPr/>
          <p:nvPr userDrawn="1"/>
        </p:nvSpPr>
        <p:spPr>
          <a:xfrm>
            <a:off x="0" y="4371975"/>
            <a:ext cx="9143999" cy="77152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A29AB28B-28FD-DE36-E69B-23563F195437}"/>
              </a:ext>
            </a:extLst>
          </p:cNvPr>
          <p:cNvSpPr>
            <a:spLocks noGrp="1"/>
          </p:cNvSpPr>
          <p:nvPr>
            <p:ph type="title"/>
          </p:nvPr>
        </p:nvSpPr>
        <p:spPr>
          <a:xfrm>
            <a:off x="396830" y="484187"/>
            <a:ext cx="6552610" cy="646399"/>
          </a:xfrm>
        </p:spPr>
        <p:txBody>
          <a:bodyPr>
            <a:normAutofit/>
          </a:bodyPr>
          <a:lstStyle>
            <a:lvl1pPr>
              <a:defRPr sz="2400"/>
            </a:lvl1pPr>
          </a:lstStyle>
          <a:p>
            <a:r>
              <a:rPr lang="en-US"/>
              <a:t>Click to edit Master title style</a:t>
            </a:r>
            <a:endParaRPr lang="en-AU"/>
          </a:p>
        </p:txBody>
      </p:sp>
      <p:sp>
        <p:nvSpPr>
          <p:cNvPr id="8" name="Content Placeholder 7">
            <a:extLst>
              <a:ext uri="{FF2B5EF4-FFF2-40B4-BE49-F238E27FC236}">
                <a16:creationId xmlns:a16="http://schemas.microsoft.com/office/drawing/2014/main" id="{91C1B26D-8E3D-BDF2-39BA-CCA8D8723CDC}"/>
              </a:ext>
            </a:extLst>
          </p:cNvPr>
          <p:cNvSpPr>
            <a:spLocks noGrp="1"/>
          </p:cNvSpPr>
          <p:nvPr>
            <p:ph sz="quarter" idx="13"/>
          </p:nvPr>
        </p:nvSpPr>
        <p:spPr>
          <a:xfrm>
            <a:off x="396875" y="1298575"/>
            <a:ext cx="6552565" cy="2889250"/>
          </a:xfrm>
        </p:spPr>
        <p:txBody>
          <a:bodyPr>
            <a:normAutofit/>
          </a:bodyPr>
          <a:lstStyle>
            <a:lvl1pPr>
              <a:defRPr sz="1400"/>
            </a:lvl1pPr>
            <a:lvl2pPr>
              <a:defRPr sz="1100"/>
            </a:lvl2pPr>
            <a:lvl3pPr>
              <a:defRPr sz="1050"/>
            </a:lvl3pPr>
            <a:lvl4pPr>
              <a:defRPr sz="1000"/>
            </a:lvl4pPr>
            <a:lvl5pPr>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3">
            <a:extLst>
              <a:ext uri="{FF2B5EF4-FFF2-40B4-BE49-F238E27FC236}">
                <a16:creationId xmlns:a16="http://schemas.microsoft.com/office/drawing/2014/main" id="{DB608A41-493F-4ED4-DDFB-12071F842534}"/>
              </a:ext>
            </a:extLst>
          </p:cNvPr>
          <p:cNvSpPr>
            <a:spLocks noGrp="1"/>
          </p:cNvSpPr>
          <p:nvPr>
            <p:ph type="dt" sz="half" idx="10"/>
          </p:nvPr>
        </p:nvSpPr>
        <p:spPr>
          <a:xfrm>
            <a:off x="628650" y="4640882"/>
            <a:ext cx="982183" cy="273844"/>
          </a:xfrm>
        </p:spPr>
        <p:txBody>
          <a:bodyPr/>
          <a:lstStyle>
            <a:lvl1pPr>
              <a:defRPr>
                <a:solidFill>
                  <a:schemeClr val="bg1"/>
                </a:solidFill>
              </a:defRPr>
            </a:lvl1pPr>
          </a:lstStyle>
          <a:p>
            <a:endParaRPr lang="en-AU" dirty="0"/>
          </a:p>
        </p:txBody>
      </p:sp>
      <p:sp>
        <p:nvSpPr>
          <p:cNvPr id="7" name="Footer Placeholder 4">
            <a:extLst>
              <a:ext uri="{FF2B5EF4-FFF2-40B4-BE49-F238E27FC236}">
                <a16:creationId xmlns:a16="http://schemas.microsoft.com/office/drawing/2014/main" id="{9F05DC4E-E34B-2EE3-B0E8-070B861E2E2A}"/>
              </a:ext>
            </a:extLst>
          </p:cNvPr>
          <p:cNvSpPr>
            <a:spLocks noGrp="1"/>
          </p:cNvSpPr>
          <p:nvPr>
            <p:ph type="ftr" sz="quarter" idx="11"/>
          </p:nvPr>
        </p:nvSpPr>
        <p:spPr>
          <a:xfrm>
            <a:off x="1707367" y="4640882"/>
            <a:ext cx="3086100" cy="273844"/>
          </a:xfrm>
        </p:spPr>
        <p:txBody>
          <a:bodyPr/>
          <a:lstStyle>
            <a:lvl1pPr>
              <a:defRPr>
                <a:solidFill>
                  <a:schemeClr val="bg1"/>
                </a:solidFill>
              </a:defRPr>
            </a:lvl1pPr>
          </a:lstStyle>
          <a:p>
            <a:endParaRPr lang="en-AU" dirty="0"/>
          </a:p>
        </p:txBody>
      </p:sp>
      <p:sp>
        <p:nvSpPr>
          <p:cNvPr id="12" name="Slide Number Placeholder 5">
            <a:extLst>
              <a:ext uri="{FF2B5EF4-FFF2-40B4-BE49-F238E27FC236}">
                <a16:creationId xmlns:a16="http://schemas.microsoft.com/office/drawing/2014/main" id="{27D09522-F89E-E067-11C8-AA9B3DE98599}"/>
              </a:ext>
            </a:extLst>
          </p:cNvPr>
          <p:cNvSpPr>
            <a:spLocks noGrp="1"/>
          </p:cNvSpPr>
          <p:nvPr>
            <p:ph type="sldNum" sz="quarter" idx="12"/>
          </p:nvPr>
        </p:nvSpPr>
        <p:spPr>
          <a:xfrm>
            <a:off x="101009" y="4640882"/>
            <a:ext cx="417816" cy="273844"/>
          </a:xfrm>
        </p:spPr>
        <p:txBody>
          <a:bodyPr/>
          <a:lstStyle>
            <a:lvl1pPr>
              <a:defRPr>
                <a:solidFill>
                  <a:schemeClr val="bg1"/>
                </a:solidFill>
              </a:defRPr>
            </a:lvl1pPr>
          </a:lstStyle>
          <a:p>
            <a:fld id="{5C75888C-CBC0-4624-9DF9-0508A40329AE}" type="slidenum">
              <a:rPr lang="en-AU" smtClean="0"/>
              <a:pPr/>
              <a:t>‹#›</a:t>
            </a:fld>
            <a:endParaRPr lang="en-AU" dirty="0"/>
          </a:p>
        </p:txBody>
      </p:sp>
      <p:pic>
        <p:nvPicPr>
          <p:cNvPr id="13" name="Picture 12">
            <a:extLst>
              <a:ext uri="{FF2B5EF4-FFF2-40B4-BE49-F238E27FC236}">
                <a16:creationId xmlns:a16="http://schemas.microsoft.com/office/drawing/2014/main" id="{DD1A30AD-CAC5-399E-2F27-A7422201F761}"/>
              </a:ext>
            </a:extLst>
          </p:cNvPr>
          <p:cNvPicPr>
            <a:picLocks noChangeAspect="1"/>
          </p:cNvPicPr>
          <p:nvPr userDrawn="1"/>
        </p:nvPicPr>
        <p:blipFill>
          <a:blip r:embed="rId2"/>
          <a:srcRect/>
          <a:stretch/>
        </p:blipFill>
        <p:spPr>
          <a:xfrm>
            <a:off x="6783922" y="4504896"/>
            <a:ext cx="2259069" cy="578835"/>
          </a:xfrm>
          <a:prstGeom prst="rect">
            <a:avLst/>
          </a:prstGeom>
        </p:spPr>
      </p:pic>
    </p:spTree>
    <p:extLst>
      <p:ext uri="{BB962C8B-B14F-4D97-AF65-F5344CB8AC3E}">
        <p14:creationId xmlns:p14="http://schemas.microsoft.com/office/powerpoint/2010/main" val="4270825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Light: Content Basic with Gradient Footer">
    <p:bg>
      <p:bgPr>
        <a:solidFill>
          <a:schemeClr val="tx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FA7B4DF-EA42-D7FD-A929-2AED56A2BF03}"/>
              </a:ext>
            </a:extLst>
          </p:cNvPr>
          <p:cNvSpPr/>
          <p:nvPr userDrawn="1"/>
        </p:nvSpPr>
        <p:spPr>
          <a:xfrm>
            <a:off x="0" y="4479925"/>
            <a:ext cx="9143999" cy="663577"/>
          </a:xfrm>
          <a:prstGeom prst="rect">
            <a:avLst/>
          </a:prstGeom>
          <a:gradFill>
            <a:gsLst>
              <a:gs pos="0">
                <a:schemeClr val="bg1"/>
              </a:gs>
              <a:gs pos="100000">
                <a:schemeClr val="bg2">
                  <a:shade val="63000"/>
                  <a:satMod val="120000"/>
                </a:schemeClr>
              </a:gs>
            </a:gsLst>
            <a:path path="circle">
              <a:fillToRect l="50000" t="50000" r="50000" b="50000"/>
            </a:path>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A29AB28B-28FD-DE36-E69B-23563F195437}"/>
              </a:ext>
            </a:extLst>
          </p:cNvPr>
          <p:cNvSpPr>
            <a:spLocks noGrp="1"/>
          </p:cNvSpPr>
          <p:nvPr>
            <p:ph type="title"/>
          </p:nvPr>
        </p:nvSpPr>
        <p:spPr>
          <a:xfrm>
            <a:off x="396830" y="484188"/>
            <a:ext cx="6552610" cy="639364"/>
          </a:xfrm>
        </p:spPr>
        <p:txBody>
          <a:bodyPr>
            <a:normAutofit/>
          </a:bodyPr>
          <a:lstStyle>
            <a:lvl1pPr>
              <a:defRPr sz="2400">
                <a:solidFill>
                  <a:schemeClr val="bg1"/>
                </a:solidFill>
              </a:defRPr>
            </a:lvl1pPr>
          </a:lstStyle>
          <a:p>
            <a:r>
              <a:rPr lang="en-US"/>
              <a:t>Click to edit Master title style</a:t>
            </a:r>
            <a:endParaRPr lang="en-AU"/>
          </a:p>
        </p:txBody>
      </p:sp>
      <p:sp>
        <p:nvSpPr>
          <p:cNvPr id="8" name="Content Placeholder 7">
            <a:extLst>
              <a:ext uri="{FF2B5EF4-FFF2-40B4-BE49-F238E27FC236}">
                <a16:creationId xmlns:a16="http://schemas.microsoft.com/office/drawing/2014/main" id="{91C1B26D-8E3D-BDF2-39BA-CCA8D8723CDC}"/>
              </a:ext>
            </a:extLst>
          </p:cNvPr>
          <p:cNvSpPr>
            <a:spLocks noGrp="1"/>
          </p:cNvSpPr>
          <p:nvPr>
            <p:ph sz="quarter" idx="13"/>
          </p:nvPr>
        </p:nvSpPr>
        <p:spPr>
          <a:xfrm>
            <a:off x="396875" y="1298575"/>
            <a:ext cx="6552565" cy="2889250"/>
          </a:xfrm>
        </p:spPr>
        <p:txBody>
          <a:bodyPr>
            <a:normAutofit/>
          </a:bodyPr>
          <a:lstStyle>
            <a:lvl1pPr>
              <a:defRPr sz="1400">
                <a:solidFill>
                  <a:schemeClr val="bg1"/>
                </a:solidFill>
              </a:defRPr>
            </a:lvl1pPr>
            <a:lvl2pPr>
              <a:defRPr sz="1100">
                <a:solidFill>
                  <a:schemeClr val="bg1"/>
                </a:solidFill>
              </a:defRPr>
            </a:lvl2pPr>
            <a:lvl3pPr>
              <a:defRPr sz="1050">
                <a:solidFill>
                  <a:schemeClr val="bg1"/>
                </a:solidFill>
              </a:defRPr>
            </a:lvl3pPr>
            <a:lvl4pPr>
              <a:defRPr sz="1000">
                <a:solidFill>
                  <a:schemeClr val="bg1"/>
                </a:solidFill>
              </a:defRPr>
            </a:lvl4pPr>
            <a:lvl5pPr>
              <a:defRPr sz="10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Date Placeholder 3">
            <a:extLst>
              <a:ext uri="{FF2B5EF4-FFF2-40B4-BE49-F238E27FC236}">
                <a16:creationId xmlns:a16="http://schemas.microsoft.com/office/drawing/2014/main" id="{8763330A-A47C-29B0-4298-9426F222B371}"/>
              </a:ext>
            </a:extLst>
          </p:cNvPr>
          <p:cNvSpPr>
            <a:spLocks noGrp="1"/>
          </p:cNvSpPr>
          <p:nvPr>
            <p:ph type="dt" sz="half" idx="10"/>
          </p:nvPr>
        </p:nvSpPr>
        <p:spPr>
          <a:xfrm>
            <a:off x="628650" y="4640882"/>
            <a:ext cx="982183" cy="273844"/>
          </a:xfrm>
        </p:spPr>
        <p:txBody>
          <a:bodyPr/>
          <a:lstStyle>
            <a:lvl1pPr>
              <a:defRPr>
                <a:solidFill>
                  <a:schemeClr val="tx1"/>
                </a:solidFill>
              </a:defRPr>
            </a:lvl1pPr>
          </a:lstStyle>
          <a:p>
            <a:endParaRPr lang="en-AU" dirty="0"/>
          </a:p>
        </p:txBody>
      </p:sp>
      <p:sp>
        <p:nvSpPr>
          <p:cNvPr id="7" name="Footer Placeholder 4">
            <a:extLst>
              <a:ext uri="{FF2B5EF4-FFF2-40B4-BE49-F238E27FC236}">
                <a16:creationId xmlns:a16="http://schemas.microsoft.com/office/drawing/2014/main" id="{0D9D5DAB-9CA8-FFE7-E2B0-455B1942B473}"/>
              </a:ext>
            </a:extLst>
          </p:cNvPr>
          <p:cNvSpPr>
            <a:spLocks noGrp="1"/>
          </p:cNvSpPr>
          <p:nvPr>
            <p:ph type="ftr" sz="quarter" idx="11"/>
          </p:nvPr>
        </p:nvSpPr>
        <p:spPr>
          <a:xfrm>
            <a:off x="1707367" y="4640882"/>
            <a:ext cx="3086100" cy="273844"/>
          </a:xfrm>
        </p:spPr>
        <p:txBody>
          <a:bodyPr/>
          <a:lstStyle>
            <a:lvl1pPr>
              <a:defRPr>
                <a:solidFill>
                  <a:schemeClr val="tx1"/>
                </a:solidFill>
              </a:defRPr>
            </a:lvl1pPr>
          </a:lstStyle>
          <a:p>
            <a:endParaRPr lang="en-AU" dirty="0"/>
          </a:p>
        </p:txBody>
      </p:sp>
      <p:sp>
        <p:nvSpPr>
          <p:cNvPr id="12" name="Slide Number Placeholder 5">
            <a:extLst>
              <a:ext uri="{FF2B5EF4-FFF2-40B4-BE49-F238E27FC236}">
                <a16:creationId xmlns:a16="http://schemas.microsoft.com/office/drawing/2014/main" id="{C5A180E8-DEE1-C614-F493-5FB676C6CE4F}"/>
              </a:ext>
            </a:extLst>
          </p:cNvPr>
          <p:cNvSpPr>
            <a:spLocks noGrp="1"/>
          </p:cNvSpPr>
          <p:nvPr>
            <p:ph type="sldNum" sz="quarter" idx="12"/>
          </p:nvPr>
        </p:nvSpPr>
        <p:spPr>
          <a:xfrm>
            <a:off x="101009" y="4640882"/>
            <a:ext cx="417816" cy="273844"/>
          </a:xfrm>
        </p:spPr>
        <p:txBody>
          <a:bodyPr/>
          <a:lstStyle>
            <a:lvl1pPr>
              <a:defRPr>
                <a:solidFill>
                  <a:schemeClr val="tx1"/>
                </a:solidFill>
              </a:defRPr>
            </a:lvl1pPr>
          </a:lstStyle>
          <a:p>
            <a:fld id="{5C75888C-CBC0-4624-9DF9-0508A40329AE}" type="slidenum">
              <a:rPr lang="en-AU" smtClean="0"/>
              <a:pPr/>
              <a:t>‹#›</a:t>
            </a:fld>
            <a:endParaRPr lang="en-AU" dirty="0"/>
          </a:p>
        </p:txBody>
      </p:sp>
      <p:pic>
        <p:nvPicPr>
          <p:cNvPr id="13" name="Picture 12">
            <a:extLst>
              <a:ext uri="{FF2B5EF4-FFF2-40B4-BE49-F238E27FC236}">
                <a16:creationId xmlns:a16="http://schemas.microsoft.com/office/drawing/2014/main" id="{206DE1BB-0451-C295-2E1C-F02EFBC6E563}"/>
              </a:ext>
            </a:extLst>
          </p:cNvPr>
          <p:cNvPicPr>
            <a:picLocks noChangeAspect="1"/>
          </p:cNvPicPr>
          <p:nvPr userDrawn="1"/>
        </p:nvPicPr>
        <p:blipFill>
          <a:blip r:embed="rId2"/>
          <a:srcRect/>
          <a:stretch/>
        </p:blipFill>
        <p:spPr>
          <a:xfrm>
            <a:off x="6783922" y="4503066"/>
            <a:ext cx="2259069" cy="578836"/>
          </a:xfrm>
          <a:prstGeom prst="rect">
            <a:avLst/>
          </a:prstGeom>
        </p:spPr>
      </p:pic>
    </p:spTree>
    <p:extLst>
      <p:ext uri="{BB962C8B-B14F-4D97-AF65-F5344CB8AC3E}">
        <p14:creationId xmlns:p14="http://schemas.microsoft.com/office/powerpoint/2010/main" val="56572713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Light: Comparison Slide">
    <p:bg>
      <p:bgPr>
        <a:solidFill>
          <a:schemeClr val="tx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EF736A7-918D-41AF-4168-8CE7A8ECBC1C}"/>
              </a:ext>
            </a:extLst>
          </p:cNvPr>
          <p:cNvSpPr/>
          <p:nvPr userDrawn="1"/>
        </p:nvSpPr>
        <p:spPr>
          <a:xfrm>
            <a:off x="0" y="4479925"/>
            <a:ext cx="9143999" cy="663577"/>
          </a:xfrm>
          <a:prstGeom prst="rect">
            <a:avLst/>
          </a:prstGeom>
          <a:gradFill>
            <a:gsLst>
              <a:gs pos="0">
                <a:schemeClr val="bg1"/>
              </a:gs>
              <a:gs pos="100000">
                <a:schemeClr val="bg2">
                  <a:shade val="63000"/>
                  <a:satMod val="120000"/>
                </a:schemeClr>
              </a:gs>
            </a:gsLst>
            <a:path path="circle">
              <a:fillToRect l="50000" t="50000" r="50000" b="50000"/>
            </a:path>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131FDF1A-F535-879C-D485-A6CACEB0DA1A}"/>
              </a:ext>
            </a:extLst>
          </p:cNvPr>
          <p:cNvSpPr>
            <a:spLocks noGrp="1"/>
          </p:cNvSpPr>
          <p:nvPr>
            <p:ph type="title"/>
          </p:nvPr>
        </p:nvSpPr>
        <p:spPr>
          <a:xfrm>
            <a:off x="629841" y="484187"/>
            <a:ext cx="6246447" cy="642231"/>
          </a:xfrm>
        </p:spPr>
        <p:txBody>
          <a:bodyPr>
            <a:normAutofit/>
          </a:bodyPr>
          <a:lstStyle>
            <a:lvl1pPr>
              <a:defRPr sz="2400">
                <a:solidFill>
                  <a:schemeClr val="bg1"/>
                </a:solidFill>
              </a:defRPr>
            </a:lvl1pPr>
          </a:lstStyle>
          <a:p>
            <a:r>
              <a:rPr lang="en-US"/>
              <a:t>Click to edit Master title style</a:t>
            </a:r>
            <a:endParaRPr lang="en-AU" dirty="0"/>
          </a:p>
        </p:txBody>
      </p:sp>
      <p:sp>
        <p:nvSpPr>
          <p:cNvPr id="3" name="Text Placeholder 2">
            <a:extLst>
              <a:ext uri="{FF2B5EF4-FFF2-40B4-BE49-F238E27FC236}">
                <a16:creationId xmlns:a16="http://schemas.microsoft.com/office/drawing/2014/main" id="{659AF2C2-BB7C-95B0-F9B1-2F08F54C1007}"/>
              </a:ext>
            </a:extLst>
          </p:cNvPr>
          <p:cNvSpPr>
            <a:spLocks noGrp="1"/>
          </p:cNvSpPr>
          <p:nvPr>
            <p:ph type="body" idx="1"/>
          </p:nvPr>
        </p:nvSpPr>
        <p:spPr>
          <a:xfrm>
            <a:off x="629842" y="1260872"/>
            <a:ext cx="3868340" cy="617934"/>
          </a:xfrm>
        </p:spPr>
        <p:txBody>
          <a:bodyPr anchor="b">
            <a:normAutofit/>
          </a:bodyPr>
          <a:lstStyle>
            <a:lvl1pPr marL="0" indent="0">
              <a:buNone/>
              <a:defRPr sz="1600" b="1" i="0">
                <a:solidFill>
                  <a:schemeClr val="bg1"/>
                </a:solidFill>
                <a:latin typeface="+mn-lt"/>
                <a:ea typeface="Noto Sans" panose="020B0502040504020204" pitchFamily="34" charset="0"/>
                <a:cs typeface="Noto Sans" panose="020B0502040504020204" pitchFamily="34"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A3C19234-C4A5-D874-B757-5DCBEC457A36}"/>
              </a:ext>
            </a:extLst>
          </p:cNvPr>
          <p:cNvSpPr>
            <a:spLocks noGrp="1"/>
          </p:cNvSpPr>
          <p:nvPr>
            <p:ph sz="half" idx="2"/>
          </p:nvPr>
        </p:nvSpPr>
        <p:spPr>
          <a:xfrm>
            <a:off x="629842" y="1878806"/>
            <a:ext cx="3868340" cy="2438013"/>
          </a:xfrm>
        </p:spPr>
        <p:txBody>
          <a:bodyPr>
            <a:normAutofit/>
          </a:bodyPr>
          <a:lstStyle>
            <a:lvl1pPr>
              <a:defRPr sz="1050">
                <a:solidFill>
                  <a:schemeClr val="bg1"/>
                </a:solidFill>
              </a:defRPr>
            </a:lvl1pPr>
            <a:lvl2pPr>
              <a:defRPr sz="900">
                <a:solidFill>
                  <a:schemeClr val="bg1"/>
                </a:solidFill>
              </a:defRPr>
            </a:lvl2pPr>
            <a:lvl3pPr>
              <a:defRPr sz="800">
                <a:solidFill>
                  <a:schemeClr val="bg1"/>
                </a:solidFill>
              </a:defRPr>
            </a:lvl3pPr>
            <a:lvl4pPr>
              <a:defRPr sz="700">
                <a:solidFill>
                  <a:schemeClr val="bg1"/>
                </a:solidFill>
              </a:defRPr>
            </a:lvl4pPr>
            <a:lvl5pPr>
              <a:defRPr sz="7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Text Placeholder 4">
            <a:extLst>
              <a:ext uri="{FF2B5EF4-FFF2-40B4-BE49-F238E27FC236}">
                <a16:creationId xmlns:a16="http://schemas.microsoft.com/office/drawing/2014/main" id="{3528792A-2899-45B2-A281-929D61BBDFD3}"/>
              </a:ext>
            </a:extLst>
          </p:cNvPr>
          <p:cNvSpPr>
            <a:spLocks noGrp="1"/>
          </p:cNvSpPr>
          <p:nvPr>
            <p:ph type="body" sz="quarter" idx="3"/>
          </p:nvPr>
        </p:nvSpPr>
        <p:spPr>
          <a:xfrm>
            <a:off x="4629150" y="1260872"/>
            <a:ext cx="3887391" cy="617934"/>
          </a:xfrm>
        </p:spPr>
        <p:txBody>
          <a:bodyPr anchor="b">
            <a:normAutofit/>
          </a:bodyPr>
          <a:lstStyle>
            <a:lvl1pPr marL="0" indent="0">
              <a:buNone/>
              <a:defRPr sz="1600" b="1" i="0">
                <a:solidFill>
                  <a:schemeClr val="bg1"/>
                </a:solidFill>
                <a:latin typeface="+mn-lt"/>
                <a:ea typeface="Noto Sans" panose="020B0502040504020204" pitchFamily="34" charset="0"/>
                <a:cs typeface="Noto Sans" panose="020B0502040504020204" pitchFamily="34"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1297A2C3-16FA-0E0C-5490-CBFCE224B482}"/>
              </a:ext>
            </a:extLst>
          </p:cNvPr>
          <p:cNvSpPr>
            <a:spLocks noGrp="1"/>
          </p:cNvSpPr>
          <p:nvPr>
            <p:ph sz="quarter" idx="4"/>
          </p:nvPr>
        </p:nvSpPr>
        <p:spPr>
          <a:xfrm>
            <a:off x="4629150" y="1878806"/>
            <a:ext cx="3887391" cy="2438013"/>
          </a:xfrm>
        </p:spPr>
        <p:txBody>
          <a:bodyPr>
            <a:normAutofit/>
          </a:bodyPr>
          <a:lstStyle>
            <a:lvl1pPr>
              <a:defRPr sz="1050">
                <a:solidFill>
                  <a:schemeClr val="bg1"/>
                </a:solidFill>
              </a:defRPr>
            </a:lvl1pPr>
            <a:lvl2pPr>
              <a:defRPr sz="900">
                <a:solidFill>
                  <a:schemeClr val="bg1"/>
                </a:solidFill>
              </a:defRPr>
            </a:lvl2pPr>
            <a:lvl3pPr>
              <a:defRPr sz="800">
                <a:solidFill>
                  <a:schemeClr val="bg1"/>
                </a:solidFill>
              </a:defRPr>
            </a:lvl3pPr>
            <a:lvl4pPr>
              <a:defRPr sz="700">
                <a:solidFill>
                  <a:schemeClr val="bg1"/>
                </a:solidFill>
              </a:defRPr>
            </a:lvl4pPr>
            <a:lvl5pPr>
              <a:defRPr sz="7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0" name="Date Placeholder 3">
            <a:extLst>
              <a:ext uri="{FF2B5EF4-FFF2-40B4-BE49-F238E27FC236}">
                <a16:creationId xmlns:a16="http://schemas.microsoft.com/office/drawing/2014/main" id="{86C770FE-325A-222C-1CCC-6687A4E5113C}"/>
              </a:ext>
            </a:extLst>
          </p:cNvPr>
          <p:cNvSpPr>
            <a:spLocks noGrp="1"/>
          </p:cNvSpPr>
          <p:nvPr>
            <p:ph type="dt" sz="half" idx="10"/>
          </p:nvPr>
        </p:nvSpPr>
        <p:spPr>
          <a:xfrm>
            <a:off x="628650" y="4640882"/>
            <a:ext cx="982183" cy="273844"/>
          </a:xfrm>
        </p:spPr>
        <p:txBody>
          <a:bodyPr/>
          <a:lstStyle>
            <a:lvl1pPr>
              <a:defRPr>
                <a:solidFill>
                  <a:schemeClr val="tx1"/>
                </a:solidFill>
              </a:defRPr>
            </a:lvl1pPr>
          </a:lstStyle>
          <a:p>
            <a:endParaRPr lang="en-AU" dirty="0"/>
          </a:p>
        </p:txBody>
      </p:sp>
      <p:sp>
        <p:nvSpPr>
          <p:cNvPr id="14" name="Footer Placeholder 4">
            <a:extLst>
              <a:ext uri="{FF2B5EF4-FFF2-40B4-BE49-F238E27FC236}">
                <a16:creationId xmlns:a16="http://schemas.microsoft.com/office/drawing/2014/main" id="{8683A9D8-2C40-BACF-C7AD-8C0363D71763}"/>
              </a:ext>
            </a:extLst>
          </p:cNvPr>
          <p:cNvSpPr>
            <a:spLocks noGrp="1"/>
          </p:cNvSpPr>
          <p:nvPr>
            <p:ph type="ftr" sz="quarter" idx="11"/>
          </p:nvPr>
        </p:nvSpPr>
        <p:spPr>
          <a:xfrm>
            <a:off x="1707367" y="4640882"/>
            <a:ext cx="3086100" cy="273844"/>
          </a:xfrm>
        </p:spPr>
        <p:txBody>
          <a:bodyPr/>
          <a:lstStyle>
            <a:lvl1pPr>
              <a:defRPr>
                <a:solidFill>
                  <a:schemeClr val="tx1"/>
                </a:solidFill>
              </a:defRPr>
            </a:lvl1pPr>
          </a:lstStyle>
          <a:p>
            <a:endParaRPr lang="en-AU" dirty="0"/>
          </a:p>
        </p:txBody>
      </p:sp>
      <p:sp>
        <p:nvSpPr>
          <p:cNvPr id="15" name="Slide Number Placeholder 5">
            <a:extLst>
              <a:ext uri="{FF2B5EF4-FFF2-40B4-BE49-F238E27FC236}">
                <a16:creationId xmlns:a16="http://schemas.microsoft.com/office/drawing/2014/main" id="{EC5CA73A-8422-73AA-7CAD-BF04613FA1E4}"/>
              </a:ext>
            </a:extLst>
          </p:cNvPr>
          <p:cNvSpPr>
            <a:spLocks noGrp="1"/>
          </p:cNvSpPr>
          <p:nvPr>
            <p:ph type="sldNum" sz="quarter" idx="12"/>
          </p:nvPr>
        </p:nvSpPr>
        <p:spPr>
          <a:xfrm>
            <a:off x="101009" y="4640882"/>
            <a:ext cx="417816" cy="273844"/>
          </a:xfrm>
        </p:spPr>
        <p:txBody>
          <a:bodyPr/>
          <a:lstStyle>
            <a:lvl1pPr>
              <a:defRPr>
                <a:solidFill>
                  <a:schemeClr val="tx1"/>
                </a:solidFill>
              </a:defRPr>
            </a:lvl1pPr>
          </a:lstStyle>
          <a:p>
            <a:fld id="{5C75888C-CBC0-4624-9DF9-0508A40329AE}" type="slidenum">
              <a:rPr lang="en-AU" smtClean="0"/>
              <a:pPr/>
              <a:t>‹#›</a:t>
            </a:fld>
            <a:endParaRPr lang="en-AU" dirty="0"/>
          </a:p>
        </p:txBody>
      </p:sp>
      <p:pic>
        <p:nvPicPr>
          <p:cNvPr id="16" name="Picture 15">
            <a:extLst>
              <a:ext uri="{FF2B5EF4-FFF2-40B4-BE49-F238E27FC236}">
                <a16:creationId xmlns:a16="http://schemas.microsoft.com/office/drawing/2014/main" id="{7A679226-7DE6-9D60-11DF-51FC3E8366CD}"/>
              </a:ext>
            </a:extLst>
          </p:cNvPr>
          <p:cNvPicPr>
            <a:picLocks noChangeAspect="1"/>
          </p:cNvPicPr>
          <p:nvPr userDrawn="1"/>
        </p:nvPicPr>
        <p:blipFill>
          <a:blip r:embed="rId2"/>
          <a:srcRect/>
          <a:stretch/>
        </p:blipFill>
        <p:spPr>
          <a:xfrm>
            <a:off x="6783922" y="4503066"/>
            <a:ext cx="2259069" cy="578836"/>
          </a:xfrm>
          <a:prstGeom prst="rect">
            <a:avLst/>
          </a:prstGeom>
        </p:spPr>
      </p:pic>
    </p:spTree>
    <p:extLst>
      <p:ext uri="{BB962C8B-B14F-4D97-AF65-F5344CB8AC3E}">
        <p14:creationId xmlns:p14="http://schemas.microsoft.com/office/powerpoint/2010/main" val="410492666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Light: Content with Basic Content Contain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DF952-7C6E-D2D8-AB0A-0004215E1D21}"/>
              </a:ext>
            </a:extLst>
          </p:cNvPr>
          <p:cNvSpPr>
            <a:spLocks noGrp="1"/>
          </p:cNvSpPr>
          <p:nvPr>
            <p:ph type="title"/>
          </p:nvPr>
        </p:nvSpPr>
        <p:spPr>
          <a:xfrm>
            <a:off x="629841" y="484188"/>
            <a:ext cx="2949178" cy="1058861"/>
          </a:xfrm>
        </p:spPr>
        <p:txBody>
          <a:bodyPr anchor="b"/>
          <a:lstStyle>
            <a:lvl1pPr>
              <a:defRPr sz="24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06AF7C71-0C15-971C-97C2-ACA5AFA23021}"/>
              </a:ext>
            </a:extLst>
          </p:cNvPr>
          <p:cNvSpPr>
            <a:spLocks noGrp="1"/>
          </p:cNvSpPr>
          <p:nvPr>
            <p:ph idx="1"/>
          </p:nvPr>
        </p:nvSpPr>
        <p:spPr>
          <a:xfrm>
            <a:off x="3887391" y="740569"/>
            <a:ext cx="4629150" cy="3655219"/>
          </a:xfrm>
        </p:spPr>
        <p:txBody>
          <a:bodyPr>
            <a:normAutofit/>
          </a:bodyPr>
          <a:lstStyle>
            <a:lvl1pPr>
              <a:defRPr sz="1600"/>
            </a:lvl1pPr>
            <a:lvl2pPr>
              <a:defRPr sz="1600"/>
            </a:lvl2pPr>
            <a:lvl3pPr>
              <a:defRPr sz="1200"/>
            </a:lvl3pPr>
            <a:lvl4pPr>
              <a:defRPr sz="1100"/>
            </a:lvl4pPr>
            <a:lvl5pPr>
              <a:defRPr sz="1100"/>
            </a:lvl5pPr>
            <a:lvl6pPr>
              <a:defRPr sz="1500"/>
            </a:lvl6pPr>
            <a:lvl7pPr>
              <a:defRPr sz="1500"/>
            </a:lvl7pPr>
            <a:lvl8pPr>
              <a:defRPr sz="1500"/>
            </a:lvl8pPr>
            <a:lvl9pPr>
              <a:defRPr sz="15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Text Placeholder 3">
            <a:extLst>
              <a:ext uri="{FF2B5EF4-FFF2-40B4-BE49-F238E27FC236}">
                <a16:creationId xmlns:a16="http://schemas.microsoft.com/office/drawing/2014/main" id="{EB727E40-51A3-23C4-E516-E1ECA1C06E8D}"/>
              </a:ext>
            </a:extLst>
          </p:cNvPr>
          <p:cNvSpPr>
            <a:spLocks noGrp="1"/>
          </p:cNvSpPr>
          <p:nvPr>
            <p:ph type="body" sz="half" idx="2"/>
          </p:nvPr>
        </p:nvSpPr>
        <p:spPr>
          <a:xfrm>
            <a:off x="629841" y="1610751"/>
            <a:ext cx="2949178" cy="279099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8" name="Date Placeholder 3">
            <a:extLst>
              <a:ext uri="{FF2B5EF4-FFF2-40B4-BE49-F238E27FC236}">
                <a16:creationId xmlns:a16="http://schemas.microsoft.com/office/drawing/2014/main" id="{028AB415-5F42-E7BB-21D5-9303013D6321}"/>
              </a:ext>
            </a:extLst>
          </p:cNvPr>
          <p:cNvSpPr>
            <a:spLocks noGrp="1"/>
          </p:cNvSpPr>
          <p:nvPr>
            <p:ph type="dt" sz="half" idx="10"/>
          </p:nvPr>
        </p:nvSpPr>
        <p:spPr>
          <a:xfrm>
            <a:off x="628650" y="4640882"/>
            <a:ext cx="982183" cy="273844"/>
          </a:xfrm>
        </p:spPr>
        <p:txBody>
          <a:bodyPr/>
          <a:lstStyle>
            <a:lvl1pPr>
              <a:defRPr>
                <a:solidFill>
                  <a:schemeClr val="tx1">
                    <a:lumMod val="65000"/>
                  </a:schemeClr>
                </a:solidFill>
              </a:defRPr>
            </a:lvl1pPr>
          </a:lstStyle>
          <a:p>
            <a:endParaRPr lang="en-AU" dirty="0"/>
          </a:p>
        </p:txBody>
      </p:sp>
      <p:sp>
        <p:nvSpPr>
          <p:cNvPr id="9" name="Footer Placeholder 4">
            <a:extLst>
              <a:ext uri="{FF2B5EF4-FFF2-40B4-BE49-F238E27FC236}">
                <a16:creationId xmlns:a16="http://schemas.microsoft.com/office/drawing/2014/main" id="{657E7949-AECE-43FD-80F5-6A1ACF77FB04}"/>
              </a:ext>
            </a:extLst>
          </p:cNvPr>
          <p:cNvSpPr>
            <a:spLocks noGrp="1"/>
          </p:cNvSpPr>
          <p:nvPr>
            <p:ph type="ftr" sz="quarter" idx="11"/>
          </p:nvPr>
        </p:nvSpPr>
        <p:spPr>
          <a:xfrm>
            <a:off x="1707367" y="4640882"/>
            <a:ext cx="3086100" cy="273844"/>
          </a:xfrm>
        </p:spPr>
        <p:txBody>
          <a:bodyPr/>
          <a:lstStyle>
            <a:lvl1pPr>
              <a:defRPr>
                <a:solidFill>
                  <a:schemeClr val="tx1">
                    <a:lumMod val="65000"/>
                  </a:schemeClr>
                </a:solidFill>
              </a:defRPr>
            </a:lvl1pPr>
          </a:lstStyle>
          <a:p>
            <a:endParaRPr lang="en-AU" dirty="0"/>
          </a:p>
        </p:txBody>
      </p:sp>
      <p:sp>
        <p:nvSpPr>
          <p:cNvPr id="10" name="Slide Number Placeholder 5">
            <a:extLst>
              <a:ext uri="{FF2B5EF4-FFF2-40B4-BE49-F238E27FC236}">
                <a16:creationId xmlns:a16="http://schemas.microsoft.com/office/drawing/2014/main" id="{25068ADD-68C7-BCDF-AC56-A9C343FA666B}"/>
              </a:ext>
            </a:extLst>
          </p:cNvPr>
          <p:cNvSpPr>
            <a:spLocks noGrp="1"/>
          </p:cNvSpPr>
          <p:nvPr>
            <p:ph type="sldNum" sz="quarter" idx="12"/>
          </p:nvPr>
        </p:nvSpPr>
        <p:spPr>
          <a:xfrm>
            <a:off x="101009" y="4640882"/>
            <a:ext cx="417816" cy="273844"/>
          </a:xfrm>
        </p:spPr>
        <p:txBody>
          <a:bodyPr/>
          <a:lstStyle>
            <a:lvl1pPr>
              <a:defRPr>
                <a:solidFill>
                  <a:schemeClr val="tx1">
                    <a:lumMod val="65000"/>
                  </a:schemeClr>
                </a:solidFill>
              </a:defRPr>
            </a:lvl1pPr>
          </a:lstStyle>
          <a:p>
            <a:fld id="{5C75888C-CBC0-4624-9DF9-0508A40329AE}" type="slidenum">
              <a:rPr lang="en-AU" smtClean="0"/>
              <a:pPr/>
              <a:t>‹#›</a:t>
            </a:fld>
            <a:endParaRPr lang="en-AU" dirty="0"/>
          </a:p>
        </p:txBody>
      </p:sp>
      <p:pic>
        <p:nvPicPr>
          <p:cNvPr id="5" name="Picture 4">
            <a:extLst>
              <a:ext uri="{FF2B5EF4-FFF2-40B4-BE49-F238E27FC236}">
                <a16:creationId xmlns:a16="http://schemas.microsoft.com/office/drawing/2014/main" id="{3CDE0C02-D309-6CB0-F1E7-5FA5B770437A}"/>
              </a:ext>
            </a:extLst>
          </p:cNvPr>
          <p:cNvPicPr>
            <a:picLocks noChangeAspect="1"/>
          </p:cNvPicPr>
          <p:nvPr userDrawn="1"/>
        </p:nvPicPr>
        <p:blipFill>
          <a:blip r:embed="rId2"/>
          <a:srcRect/>
          <a:stretch/>
        </p:blipFill>
        <p:spPr>
          <a:xfrm>
            <a:off x="6783922" y="4504896"/>
            <a:ext cx="2259069" cy="578835"/>
          </a:xfrm>
          <a:prstGeom prst="rect">
            <a:avLst/>
          </a:prstGeom>
        </p:spPr>
      </p:pic>
    </p:spTree>
    <p:extLst>
      <p:ext uri="{BB962C8B-B14F-4D97-AF65-F5344CB8AC3E}">
        <p14:creationId xmlns:p14="http://schemas.microsoft.com/office/powerpoint/2010/main" val="2700727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Dark: Simple with Chapter Name">
    <p:bg>
      <p:bgPr>
        <a:gradFill flip="none" rotWithShape="1">
          <a:gsLst>
            <a:gs pos="0">
              <a:srgbClr val="004386"/>
            </a:gs>
            <a:gs pos="0">
              <a:schemeClr val="bg1"/>
            </a:gs>
            <a:gs pos="100000">
              <a:schemeClr val="bg2"/>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91252-B6D9-5AF4-4833-E2222F38CF0C}"/>
              </a:ext>
            </a:extLst>
          </p:cNvPr>
          <p:cNvSpPr>
            <a:spLocks noGrp="1"/>
          </p:cNvSpPr>
          <p:nvPr>
            <p:ph type="ctrTitle"/>
          </p:nvPr>
        </p:nvSpPr>
        <p:spPr>
          <a:xfrm>
            <a:off x="622976" y="2427089"/>
            <a:ext cx="6858000" cy="1790700"/>
          </a:xfrm>
        </p:spPr>
        <p:txBody>
          <a:bodyPr anchor="b">
            <a:normAutofit/>
          </a:bodyPr>
          <a:lstStyle>
            <a:lvl1pPr algn="l">
              <a:defRPr sz="3600"/>
            </a:lvl1pPr>
          </a:lstStyle>
          <a:p>
            <a:r>
              <a:rPr lang="en-US"/>
              <a:t>Click to edit Master title style</a:t>
            </a:r>
            <a:endParaRPr lang="en-AU" dirty="0"/>
          </a:p>
        </p:txBody>
      </p:sp>
      <p:sp>
        <p:nvSpPr>
          <p:cNvPr id="3" name="Subtitle 2">
            <a:extLst>
              <a:ext uri="{FF2B5EF4-FFF2-40B4-BE49-F238E27FC236}">
                <a16:creationId xmlns:a16="http://schemas.microsoft.com/office/drawing/2014/main" id="{7C7B7479-93BD-1A55-AC76-0E3A3F228E68}"/>
              </a:ext>
            </a:extLst>
          </p:cNvPr>
          <p:cNvSpPr>
            <a:spLocks noGrp="1"/>
          </p:cNvSpPr>
          <p:nvPr>
            <p:ph type="subTitle" idx="1"/>
          </p:nvPr>
        </p:nvSpPr>
        <p:spPr>
          <a:xfrm>
            <a:off x="622976" y="484188"/>
            <a:ext cx="6858000" cy="529283"/>
          </a:xfrm>
        </p:spPr>
        <p:txBody>
          <a:bodyPr>
            <a:normAutofit/>
          </a:bodyPr>
          <a:lstStyle>
            <a:lvl1pPr marL="0" indent="0" algn="l">
              <a:buNone/>
              <a:defRPr sz="10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AU" dirty="0"/>
          </a:p>
        </p:txBody>
      </p:sp>
      <p:sp>
        <p:nvSpPr>
          <p:cNvPr id="11" name="Date Placeholder 3">
            <a:extLst>
              <a:ext uri="{FF2B5EF4-FFF2-40B4-BE49-F238E27FC236}">
                <a16:creationId xmlns:a16="http://schemas.microsoft.com/office/drawing/2014/main" id="{3CC3890E-6533-66D8-8695-06778B06D346}"/>
              </a:ext>
            </a:extLst>
          </p:cNvPr>
          <p:cNvSpPr>
            <a:spLocks noGrp="1"/>
          </p:cNvSpPr>
          <p:nvPr>
            <p:ph type="dt" sz="half" idx="10"/>
          </p:nvPr>
        </p:nvSpPr>
        <p:spPr>
          <a:xfrm>
            <a:off x="628650" y="4640882"/>
            <a:ext cx="982183" cy="273844"/>
          </a:xfrm>
        </p:spPr>
        <p:txBody>
          <a:bodyPr/>
          <a:lstStyle>
            <a:lvl1pPr>
              <a:defRPr>
                <a:solidFill>
                  <a:schemeClr val="bg2">
                    <a:lumMod val="10000"/>
                    <a:lumOff val="90000"/>
                  </a:schemeClr>
                </a:solidFill>
              </a:defRPr>
            </a:lvl1pPr>
          </a:lstStyle>
          <a:p>
            <a:endParaRPr lang="en-AU" dirty="0"/>
          </a:p>
        </p:txBody>
      </p:sp>
      <p:sp>
        <p:nvSpPr>
          <p:cNvPr id="13" name="Footer Placeholder 4">
            <a:extLst>
              <a:ext uri="{FF2B5EF4-FFF2-40B4-BE49-F238E27FC236}">
                <a16:creationId xmlns:a16="http://schemas.microsoft.com/office/drawing/2014/main" id="{8F7C8104-76CC-EB84-33DA-EA47A01AC7E0}"/>
              </a:ext>
            </a:extLst>
          </p:cNvPr>
          <p:cNvSpPr>
            <a:spLocks noGrp="1"/>
          </p:cNvSpPr>
          <p:nvPr>
            <p:ph type="ftr" sz="quarter" idx="11"/>
          </p:nvPr>
        </p:nvSpPr>
        <p:spPr>
          <a:xfrm>
            <a:off x="1707367" y="4640882"/>
            <a:ext cx="3086100" cy="273844"/>
          </a:xfrm>
        </p:spPr>
        <p:txBody>
          <a:bodyPr/>
          <a:lstStyle>
            <a:lvl1pPr>
              <a:defRPr>
                <a:solidFill>
                  <a:schemeClr val="bg2">
                    <a:lumMod val="10000"/>
                    <a:lumOff val="90000"/>
                  </a:schemeClr>
                </a:solidFill>
              </a:defRPr>
            </a:lvl1pPr>
          </a:lstStyle>
          <a:p>
            <a:endParaRPr lang="en-AU" dirty="0"/>
          </a:p>
        </p:txBody>
      </p:sp>
      <p:sp>
        <p:nvSpPr>
          <p:cNvPr id="14" name="Slide Number Placeholder 5">
            <a:extLst>
              <a:ext uri="{FF2B5EF4-FFF2-40B4-BE49-F238E27FC236}">
                <a16:creationId xmlns:a16="http://schemas.microsoft.com/office/drawing/2014/main" id="{AE42B185-0540-FCFB-74EA-28C16401BBD6}"/>
              </a:ext>
            </a:extLst>
          </p:cNvPr>
          <p:cNvSpPr>
            <a:spLocks noGrp="1"/>
          </p:cNvSpPr>
          <p:nvPr>
            <p:ph type="sldNum" sz="quarter" idx="12"/>
          </p:nvPr>
        </p:nvSpPr>
        <p:spPr>
          <a:xfrm>
            <a:off x="101009" y="4640882"/>
            <a:ext cx="417816" cy="273844"/>
          </a:xfrm>
        </p:spPr>
        <p:txBody>
          <a:bodyPr/>
          <a:lstStyle>
            <a:lvl1pPr>
              <a:defRPr>
                <a:solidFill>
                  <a:schemeClr val="bg2">
                    <a:lumMod val="10000"/>
                    <a:lumOff val="90000"/>
                  </a:schemeClr>
                </a:solidFill>
              </a:defRPr>
            </a:lvl1pPr>
          </a:lstStyle>
          <a:p>
            <a:fld id="{5C75888C-CBC0-4624-9DF9-0508A40329AE}" type="slidenum">
              <a:rPr lang="en-AU" smtClean="0"/>
              <a:pPr/>
              <a:t>‹#›</a:t>
            </a:fld>
            <a:endParaRPr lang="en-AU" dirty="0"/>
          </a:p>
        </p:txBody>
      </p:sp>
      <p:pic>
        <p:nvPicPr>
          <p:cNvPr id="4" name="Picture 3">
            <a:extLst>
              <a:ext uri="{FF2B5EF4-FFF2-40B4-BE49-F238E27FC236}">
                <a16:creationId xmlns:a16="http://schemas.microsoft.com/office/drawing/2014/main" id="{6B4189C7-2B3C-6BC1-A829-11E0815C32D6}"/>
              </a:ext>
            </a:extLst>
          </p:cNvPr>
          <p:cNvPicPr>
            <a:picLocks noChangeAspect="1"/>
          </p:cNvPicPr>
          <p:nvPr userDrawn="1"/>
        </p:nvPicPr>
        <p:blipFill>
          <a:blip r:embed="rId2"/>
          <a:srcRect/>
          <a:stretch/>
        </p:blipFill>
        <p:spPr>
          <a:xfrm>
            <a:off x="6783922" y="4503066"/>
            <a:ext cx="2259069" cy="578836"/>
          </a:xfrm>
          <a:prstGeom prst="rect">
            <a:avLst/>
          </a:prstGeom>
        </p:spPr>
      </p:pic>
    </p:spTree>
    <p:extLst>
      <p:ext uri="{BB962C8B-B14F-4D97-AF65-F5344CB8AC3E}">
        <p14:creationId xmlns:p14="http://schemas.microsoft.com/office/powerpoint/2010/main" val="284377746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Light: Quote Slide">
    <p:bg>
      <p:bgPr>
        <a:solidFill>
          <a:schemeClr val="tx1"/>
        </a:solidFill>
        <a:effectLst/>
      </p:bgPr>
    </p:bg>
    <p:spTree>
      <p:nvGrpSpPr>
        <p:cNvPr id="1" name=""/>
        <p:cNvGrpSpPr/>
        <p:nvPr/>
      </p:nvGrpSpPr>
      <p:grpSpPr>
        <a:xfrm>
          <a:off x="0" y="0"/>
          <a:ext cx="0" cy="0"/>
          <a:chOff x="0" y="0"/>
          <a:chExt cx="0" cy="0"/>
        </a:xfrm>
      </p:grpSpPr>
      <p:sp>
        <p:nvSpPr>
          <p:cNvPr id="7" name="Right Arrow 6">
            <a:extLst>
              <a:ext uri="{FF2B5EF4-FFF2-40B4-BE49-F238E27FC236}">
                <a16:creationId xmlns:a16="http://schemas.microsoft.com/office/drawing/2014/main" id="{4E674801-47DB-646D-F117-668590631E0A}"/>
              </a:ext>
            </a:extLst>
          </p:cNvPr>
          <p:cNvSpPr/>
          <p:nvPr userDrawn="1"/>
        </p:nvSpPr>
        <p:spPr>
          <a:xfrm>
            <a:off x="-518381" y="2348013"/>
            <a:ext cx="7537596" cy="2795487"/>
          </a:xfrm>
          <a:custGeom>
            <a:avLst/>
            <a:gdLst>
              <a:gd name="connsiteX0" fmla="*/ 0 w 7259541"/>
              <a:gd name="connsiteY0" fmla="*/ 824948 h 3299792"/>
              <a:gd name="connsiteX1" fmla="*/ 5609645 w 7259541"/>
              <a:gd name="connsiteY1" fmla="*/ 824948 h 3299792"/>
              <a:gd name="connsiteX2" fmla="*/ 5609645 w 7259541"/>
              <a:gd name="connsiteY2" fmla="*/ 0 h 3299792"/>
              <a:gd name="connsiteX3" fmla="*/ 7259541 w 7259541"/>
              <a:gd name="connsiteY3" fmla="*/ 1649896 h 3299792"/>
              <a:gd name="connsiteX4" fmla="*/ 5609645 w 7259541"/>
              <a:gd name="connsiteY4" fmla="*/ 3299792 h 3299792"/>
              <a:gd name="connsiteX5" fmla="*/ 5609645 w 7259541"/>
              <a:gd name="connsiteY5" fmla="*/ 2474844 h 3299792"/>
              <a:gd name="connsiteX6" fmla="*/ 0 w 7259541"/>
              <a:gd name="connsiteY6" fmla="*/ 2474844 h 3299792"/>
              <a:gd name="connsiteX7" fmla="*/ 0 w 7259541"/>
              <a:gd name="connsiteY7" fmla="*/ 824948 h 3299792"/>
              <a:gd name="connsiteX0" fmla="*/ 405517 w 7665058"/>
              <a:gd name="connsiteY0" fmla="*/ 824948 h 3299792"/>
              <a:gd name="connsiteX1" fmla="*/ 6015162 w 7665058"/>
              <a:gd name="connsiteY1" fmla="*/ 824948 h 3299792"/>
              <a:gd name="connsiteX2" fmla="*/ 6015162 w 7665058"/>
              <a:gd name="connsiteY2" fmla="*/ 0 h 3299792"/>
              <a:gd name="connsiteX3" fmla="*/ 7665058 w 7665058"/>
              <a:gd name="connsiteY3" fmla="*/ 1649896 h 3299792"/>
              <a:gd name="connsiteX4" fmla="*/ 6015162 w 7665058"/>
              <a:gd name="connsiteY4" fmla="*/ 3299792 h 3299792"/>
              <a:gd name="connsiteX5" fmla="*/ 6015162 w 7665058"/>
              <a:gd name="connsiteY5" fmla="*/ 2474844 h 3299792"/>
              <a:gd name="connsiteX6" fmla="*/ 0 w 7665058"/>
              <a:gd name="connsiteY6" fmla="*/ 2490747 h 3299792"/>
              <a:gd name="connsiteX7" fmla="*/ 405517 w 7665058"/>
              <a:gd name="connsiteY7" fmla="*/ 824948 h 3299792"/>
              <a:gd name="connsiteX0" fmla="*/ 344557 w 7665058"/>
              <a:gd name="connsiteY0" fmla="*/ 813864 h 3299792"/>
              <a:gd name="connsiteX1" fmla="*/ 6015162 w 7665058"/>
              <a:gd name="connsiteY1" fmla="*/ 824948 h 3299792"/>
              <a:gd name="connsiteX2" fmla="*/ 6015162 w 7665058"/>
              <a:gd name="connsiteY2" fmla="*/ 0 h 3299792"/>
              <a:gd name="connsiteX3" fmla="*/ 7665058 w 7665058"/>
              <a:gd name="connsiteY3" fmla="*/ 1649896 h 3299792"/>
              <a:gd name="connsiteX4" fmla="*/ 6015162 w 7665058"/>
              <a:gd name="connsiteY4" fmla="*/ 3299792 h 3299792"/>
              <a:gd name="connsiteX5" fmla="*/ 6015162 w 7665058"/>
              <a:gd name="connsiteY5" fmla="*/ 2474844 h 3299792"/>
              <a:gd name="connsiteX6" fmla="*/ 0 w 7665058"/>
              <a:gd name="connsiteY6" fmla="*/ 2490747 h 3299792"/>
              <a:gd name="connsiteX7" fmla="*/ 344557 w 7665058"/>
              <a:gd name="connsiteY7" fmla="*/ 813864 h 3299792"/>
              <a:gd name="connsiteX0" fmla="*/ 344557 w 7665058"/>
              <a:gd name="connsiteY0" fmla="*/ 813864 h 3299792"/>
              <a:gd name="connsiteX1" fmla="*/ 6015162 w 7665058"/>
              <a:gd name="connsiteY1" fmla="*/ 824948 h 3299792"/>
              <a:gd name="connsiteX2" fmla="*/ 6015162 w 7665058"/>
              <a:gd name="connsiteY2" fmla="*/ 0 h 3299792"/>
              <a:gd name="connsiteX3" fmla="*/ 7665058 w 7665058"/>
              <a:gd name="connsiteY3" fmla="*/ 1649896 h 3299792"/>
              <a:gd name="connsiteX4" fmla="*/ 6015162 w 7665058"/>
              <a:gd name="connsiteY4" fmla="*/ 3299792 h 3299792"/>
              <a:gd name="connsiteX5" fmla="*/ 6015162 w 7665058"/>
              <a:gd name="connsiteY5" fmla="*/ 2469302 h 3299792"/>
              <a:gd name="connsiteX6" fmla="*/ 0 w 7665058"/>
              <a:gd name="connsiteY6" fmla="*/ 2490747 h 3299792"/>
              <a:gd name="connsiteX7" fmla="*/ 344557 w 7665058"/>
              <a:gd name="connsiteY7" fmla="*/ 813864 h 3299792"/>
              <a:gd name="connsiteX0" fmla="*/ 344557 w 7665058"/>
              <a:gd name="connsiteY0" fmla="*/ 813864 h 3299792"/>
              <a:gd name="connsiteX1" fmla="*/ 6015162 w 7665058"/>
              <a:gd name="connsiteY1" fmla="*/ 824948 h 3299792"/>
              <a:gd name="connsiteX2" fmla="*/ 6015162 w 7665058"/>
              <a:gd name="connsiteY2" fmla="*/ 0 h 3299792"/>
              <a:gd name="connsiteX3" fmla="*/ 7665058 w 7665058"/>
              <a:gd name="connsiteY3" fmla="*/ 1649896 h 3299792"/>
              <a:gd name="connsiteX4" fmla="*/ 6015162 w 7665058"/>
              <a:gd name="connsiteY4" fmla="*/ 3299792 h 3299792"/>
              <a:gd name="connsiteX5" fmla="*/ 6048413 w 7665058"/>
              <a:gd name="connsiteY5" fmla="*/ 2286422 h 3299792"/>
              <a:gd name="connsiteX6" fmla="*/ 0 w 7665058"/>
              <a:gd name="connsiteY6" fmla="*/ 2490747 h 3299792"/>
              <a:gd name="connsiteX7" fmla="*/ 344557 w 7665058"/>
              <a:gd name="connsiteY7" fmla="*/ 813864 h 3299792"/>
              <a:gd name="connsiteX0" fmla="*/ 344557 w 7665058"/>
              <a:gd name="connsiteY0" fmla="*/ 813864 h 3299792"/>
              <a:gd name="connsiteX1" fmla="*/ 6015162 w 7665058"/>
              <a:gd name="connsiteY1" fmla="*/ 824948 h 3299792"/>
              <a:gd name="connsiteX2" fmla="*/ 6015162 w 7665058"/>
              <a:gd name="connsiteY2" fmla="*/ 0 h 3299792"/>
              <a:gd name="connsiteX3" fmla="*/ 7665058 w 7665058"/>
              <a:gd name="connsiteY3" fmla="*/ 1649896 h 3299792"/>
              <a:gd name="connsiteX4" fmla="*/ 6015162 w 7665058"/>
              <a:gd name="connsiteY4" fmla="*/ 3299792 h 3299792"/>
              <a:gd name="connsiteX5" fmla="*/ 5970828 w 7665058"/>
              <a:gd name="connsiteY5" fmla="*/ 2485928 h 3299792"/>
              <a:gd name="connsiteX6" fmla="*/ 0 w 7665058"/>
              <a:gd name="connsiteY6" fmla="*/ 2490747 h 3299792"/>
              <a:gd name="connsiteX7" fmla="*/ 344557 w 7665058"/>
              <a:gd name="connsiteY7" fmla="*/ 813864 h 3299792"/>
              <a:gd name="connsiteX0" fmla="*/ 344557 w 7665058"/>
              <a:gd name="connsiteY0" fmla="*/ 813864 h 3033785"/>
              <a:gd name="connsiteX1" fmla="*/ 6015162 w 7665058"/>
              <a:gd name="connsiteY1" fmla="*/ 824948 h 3033785"/>
              <a:gd name="connsiteX2" fmla="*/ 6015162 w 7665058"/>
              <a:gd name="connsiteY2" fmla="*/ 0 h 3033785"/>
              <a:gd name="connsiteX3" fmla="*/ 7665058 w 7665058"/>
              <a:gd name="connsiteY3" fmla="*/ 1649896 h 3033785"/>
              <a:gd name="connsiteX4" fmla="*/ 5848907 w 7665058"/>
              <a:gd name="connsiteY4" fmla="*/ 3033785 h 3033785"/>
              <a:gd name="connsiteX5" fmla="*/ 5970828 w 7665058"/>
              <a:gd name="connsiteY5" fmla="*/ 2485928 h 3033785"/>
              <a:gd name="connsiteX6" fmla="*/ 0 w 7665058"/>
              <a:gd name="connsiteY6" fmla="*/ 2490747 h 3033785"/>
              <a:gd name="connsiteX7" fmla="*/ 344557 w 7665058"/>
              <a:gd name="connsiteY7" fmla="*/ 813864 h 3033785"/>
              <a:gd name="connsiteX0" fmla="*/ 344557 w 7665058"/>
              <a:gd name="connsiteY0" fmla="*/ 558940 h 2778861"/>
              <a:gd name="connsiteX1" fmla="*/ 6015162 w 7665058"/>
              <a:gd name="connsiteY1" fmla="*/ 570024 h 2778861"/>
              <a:gd name="connsiteX2" fmla="*/ 6447424 w 7665058"/>
              <a:gd name="connsiteY2" fmla="*/ 0 h 2778861"/>
              <a:gd name="connsiteX3" fmla="*/ 7665058 w 7665058"/>
              <a:gd name="connsiteY3" fmla="*/ 1394972 h 2778861"/>
              <a:gd name="connsiteX4" fmla="*/ 5848907 w 7665058"/>
              <a:gd name="connsiteY4" fmla="*/ 2778861 h 2778861"/>
              <a:gd name="connsiteX5" fmla="*/ 5970828 w 7665058"/>
              <a:gd name="connsiteY5" fmla="*/ 2231004 h 2778861"/>
              <a:gd name="connsiteX6" fmla="*/ 0 w 7665058"/>
              <a:gd name="connsiteY6" fmla="*/ 2235823 h 2778861"/>
              <a:gd name="connsiteX7" fmla="*/ 344557 w 7665058"/>
              <a:gd name="connsiteY7" fmla="*/ 558940 h 2778861"/>
              <a:gd name="connsiteX0" fmla="*/ 344557 w 7665058"/>
              <a:gd name="connsiteY0" fmla="*/ 558940 h 2778861"/>
              <a:gd name="connsiteX1" fmla="*/ 6519467 w 7665058"/>
              <a:gd name="connsiteY1" fmla="*/ 664235 h 2778861"/>
              <a:gd name="connsiteX2" fmla="*/ 6447424 w 7665058"/>
              <a:gd name="connsiteY2" fmla="*/ 0 h 2778861"/>
              <a:gd name="connsiteX3" fmla="*/ 7665058 w 7665058"/>
              <a:gd name="connsiteY3" fmla="*/ 1394972 h 2778861"/>
              <a:gd name="connsiteX4" fmla="*/ 5848907 w 7665058"/>
              <a:gd name="connsiteY4" fmla="*/ 2778861 h 2778861"/>
              <a:gd name="connsiteX5" fmla="*/ 5970828 w 7665058"/>
              <a:gd name="connsiteY5" fmla="*/ 2231004 h 2778861"/>
              <a:gd name="connsiteX6" fmla="*/ 0 w 7665058"/>
              <a:gd name="connsiteY6" fmla="*/ 2235823 h 2778861"/>
              <a:gd name="connsiteX7" fmla="*/ 344557 w 7665058"/>
              <a:gd name="connsiteY7" fmla="*/ 558940 h 2778861"/>
              <a:gd name="connsiteX0" fmla="*/ 344557 w 7665058"/>
              <a:gd name="connsiteY0" fmla="*/ 558940 h 2778861"/>
              <a:gd name="connsiteX1" fmla="*/ 6319962 w 7665058"/>
              <a:gd name="connsiteY1" fmla="*/ 547857 h 2778861"/>
              <a:gd name="connsiteX2" fmla="*/ 6447424 w 7665058"/>
              <a:gd name="connsiteY2" fmla="*/ 0 h 2778861"/>
              <a:gd name="connsiteX3" fmla="*/ 7665058 w 7665058"/>
              <a:gd name="connsiteY3" fmla="*/ 1394972 h 2778861"/>
              <a:gd name="connsiteX4" fmla="*/ 5848907 w 7665058"/>
              <a:gd name="connsiteY4" fmla="*/ 2778861 h 2778861"/>
              <a:gd name="connsiteX5" fmla="*/ 5970828 w 7665058"/>
              <a:gd name="connsiteY5" fmla="*/ 2231004 h 2778861"/>
              <a:gd name="connsiteX6" fmla="*/ 0 w 7665058"/>
              <a:gd name="connsiteY6" fmla="*/ 2235823 h 2778861"/>
              <a:gd name="connsiteX7" fmla="*/ 344557 w 7665058"/>
              <a:gd name="connsiteY7" fmla="*/ 558940 h 2778861"/>
              <a:gd name="connsiteX0" fmla="*/ 344557 w 7299298"/>
              <a:gd name="connsiteY0" fmla="*/ 558940 h 2778861"/>
              <a:gd name="connsiteX1" fmla="*/ 6319962 w 7299298"/>
              <a:gd name="connsiteY1" fmla="*/ 547857 h 2778861"/>
              <a:gd name="connsiteX2" fmla="*/ 6447424 w 7299298"/>
              <a:gd name="connsiteY2" fmla="*/ 0 h 2778861"/>
              <a:gd name="connsiteX3" fmla="*/ 7299298 w 7299298"/>
              <a:gd name="connsiteY3" fmla="*/ 1561226 h 2778861"/>
              <a:gd name="connsiteX4" fmla="*/ 5848907 w 7299298"/>
              <a:gd name="connsiteY4" fmla="*/ 2778861 h 2778861"/>
              <a:gd name="connsiteX5" fmla="*/ 5970828 w 7299298"/>
              <a:gd name="connsiteY5" fmla="*/ 2231004 h 2778861"/>
              <a:gd name="connsiteX6" fmla="*/ 0 w 7299298"/>
              <a:gd name="connsiteY6" fmla="*/ 2235823 h 2778861"/>
              <a:gd name="connsiteX7" fmla="*/ 344557 w 7299298"/>
              <a:gd name="connsiteY7" fmla="*/ 558940 h 2778861"/>
              <a:gd name="connsiteX0" fmla="*/ 344557 w 7537596"/>
              <a:gd name="connsiteY0" fmla="*/ 558940 h 2778861"/>
              <a:gd name="connsiteX1" fmla="*/ 6319962 w 7537596"/>
              <a:gd name="connsiteY1" fmla="*/ 547857 h 2778861"/>
              <a:gd name="connsiteX2" fmla="*/ 6447424 w 7537596"/>
              <a:gd name="connsiteY2" fmla="*/ 0 h 2778861"/>
              <a:gd name="connsiteX3" fmla="*/ 7537596 w 7537596"/>
              <a:gd name="connsiteY3" fmla="*/ 1383888 h 2778861"/>
              <a:gd name="connsiteX4" fmla="*/ 5848907 w 7537596"/>
              <a:gd name="connsiteY4" fmla="*/ 2778861 h 2778861"/>
              <a:gd name="connsiteX5" fmla="*/ 5970828 w 7537596"/>
              <a:gd name="connsiteY5" fmla="*/ 2231004 h 2778861"/>
              <a:gd name="connsiteX6" fmla="*/ 0 w 7537596"/>
              <a:gd name="connsiteY6" fmla="*/ 2235823 h 2778861"/>
              <a:gd name="connsiteX7" fmla="*/ 344557 w 7537596"/>
              <a:gd name="connsiteY7" fmla="*/ 558940 h 2778861"/>
              <a:gd name="connsiteX0" fmla="*/ 344557 w 7537596"/>
              <a:gd name="connsiteY0" fmla="*/ 353893 h 2573814"/>
              <a:gd name="connsiteX1" fmla="*/ 6319962 w 7537596"/>
              <a:gd name="connsiteY1" fmla="*/ 342810 h 2573814"/>
              <a:gd name="connsiteX2" fmla="*/ 6525010 w 7537596"/>
              <a:gd name="connsiteY2" fmla="*/ 0 h 2573814"/>
              <a:gd name="connsiteX3" fmla="*/ 7537596 w 7537596"/>
              <a:gd name="connsiteY3" fmla="*/ 1178841 h 2573814"/>
              <a:gd name="connsiteX4" fmla="*/ 5848907 w 7537596"/>
              <a:gd name="connsiteY4" fmla="*/ 2573814 h 2573814"/>
              <a:gd name="connsiteX5" fmla="*/ 5970828 w 7537596"/>
              <a:gd name="connsiteY5" fmla="*/ 2025957 h 2573814"/>
              <a:gd name="connsiteX6" fmla="*/ 0 w 7537596"/>
              <a:gd name="connsiteY6" fmla="*/ 2030776 h 2573814"/>
              <a:gd name="connsiteX7" fmla="*/ 344557 w 7537596"/>
              <a:gd name="connsiteY7" fmla="*/ 353893 h 2573814"/>
              <a:gd name="connsiteX0" fmla="*/ 344557 w 7537596"/>
              <a:gd name="connsiteY0" fmla="*/ 564482 h 2784403"/>
              <a:gd name="connsiteX1" fmla="*/ 6319962 w 7537596"/>
              <a:gd name="connsiteY1" fmla="*/ 553399 h 2784403"/>
              <a:gd name="connsiteX2" fmla="*/ 6436341 w 7537596"/>
              <a:gd name="connsiteY2" fmla="*/ 0 h 2784403"/>
              <a:gd name="connsiteX3" fmla="*/ 7537596 w 7537596"/>
              <a:gd name="connsiteY3" fmla="*/ 1389430 h 2784403"/>
              <a:gd name="connsiteX4" fmla="*/ 5848907 w 7537596"/>
              <a:gd name="connsiteY4" fmla="*/ 2784403 h 2784403"/>
              <a:gd name="connsiteX5" fmla="*/ 5970828 w 7537596"/>
              <a:gd name="connsiteY5" fmla="*/ 2236546 h 2784403"/>
              <a:gd name="connsiteX6" fmla="*/ 0 w 7537596"/>
              <a:gd name="connsiteY6" fmla="*/ 2241365 h 2784403"/>
              <a:gd name="connsiteX7" fmla="*/ 344557 w 7537596"/>
              <a:gd name="connsiteY7" fmla="*/ 564482 h 2784403"/>
              <a:gd name="connsiteX0" fmla="*/ 344557 w 7537596"/>
              <a:gd name="connsiteY0" fmla="*/ 564482 h 2789945"/>
              <a:gd name="connsiteX1" fmla="*/ 6319962 w 7537596"/>
              <a:gd name="connsiteY1" fmla="*/ 553399 h 2789945"/>
              <a:gd name="connsiteX2" fmla="*/ 6436341 w 7537596"/>
              <a:gd name="connsiteY2" fmla="*/ 0 h 2789945"/>
              <a:gd name="connsiteX3" fmla="*/ 7537596 w 7537596"/>
              <a:gd name="connsiteY3" fmla="*/ 1389430 h 2789945"/>
              <a:gd name="connsiteX4" fmla="*/ 6142624 w 7537596"/>
              <a:gd name="connsiteY4" fmla="*/ 2789945 h 2789945"/>
              <a:gd name="connsiteX5" fmla="*/ 5970828 w 7537596"/>
              <a:gd name="connsiteY5" fmla="*/ 2236546 h 2789945"/>
              <a:gd name="connsiteX6" fmla="*/ 0 w 7537596"/>
              <a:gd name="connsiteY6" fmla="*/ 2241365 h 2789945"/>
              <a:gd name="connsiteX7" fmla="*/ 344557 w 7537596"/>
              <a:gd name="connsiteY7" fmla="*/ 564482 h 2789945"/>
              <a:gd name="connsiteX0" fmla="*/ 344557 w 7537596"/>
              <a:gd name="connsiteY0" fmla="*/ 564482 h 2784403"/>
              <a:gd name="connsiteX1" fmla="*/ 6319962 w 7537596"/>
              <a:gd name="connsiteY1" fmla="*/ 553399 h 2784403"/>
              <a:gd name="connsiteX2" fmla="*/ 6436341 w 7537596"/>
              <a:gd name="connsiteY2" fmla="*/ 0 h 2784403"/>
              <a:gd name="connsiteX3" fmla="*/ 7537596 w 7537596"/>
              <a:gd name="connsiteY3" fmla="*/ 1389430 h 2784403"/>
              <a:gd name="connsiteX4" fmla="*/ 5843366 w 7537596"/>
              <a:gd name="connsiteY4" fmla="*/ 2784403 h 2784403"/>
              <a:gd name="connsiteX5" fmla="*/ 5970828 w 7537596"/>
              <a:gd name="connsiteY5" fmla="*/ 2236546 h 2784403"/>
              <a:gd name="connsiteX6" fmla="*/ 0 w 7537596"/>
              <a:gd name="connsiteY6" fmla="*/ 2241365 h 2784403"/>
              <a:gd name="connsiteX7" fmla="*/ 344557 w 7537596"/>
              <a:gd name="connsiteY7" fmla="*/ 564482 h 2784403"/>
              <a:gd name="connsiteX0" fmla="*/ 344557 w 7537596"/>
              <a:gd name="connsiteY0" fmla="*/ 564482 h 2795487"/>
              <a:gd name="connsiteX1" fmla="*/ 6319962 w 7537596"/>
              <a:gd name="connsiteY1" fmla="*/ 553399 h 2795487"/>
              <a:gd name="connsiteX2" fmla="*/ 6436341 w 7537596"/>
              <a:gd name="connsiteY2" fmla="*/ 0 h 2795487"/>
              <a:gd name="connsiteX3" fmla="*/ 7537596 w 7537596"/>
              <a:gd name="connsiteY3" fmla="*/ 1389430 h 2795487"/>
              <a:gd name="connsiteX4" fmla="*/ 5832283 w 7537596"/>
              <a:gd name="connsiteY4" fmla="*/ 2795487 h 2795487"/>
              <a:gd name="connsiteX5" fmla="*/ 5970828 w 7537596"/>
              <a:gd name="connsiteY5" fmla="*/ 2236546 h 2795487"/>
              <a:gd name="connsiteX6" fmla="*/ 0 w 7537596"/>
              <a:gd name="connsiteY6" fmla="*/ 2241365 h 2795487"/>
              <a:gd name="connsiteX7" fmla="*/ 344557 w 7537596"/>
              <a:gd name="connsiteY7" fmla="*/ 564482 h 2795487"/>
              <a:gd name="connsiteX0" fmla="*/ 344557 w 7537596"/>
              <a:gd name="connsiteY0" fmla="*/ 564482 h 2795487"/>
              <a:gd name="connsiteX1" fmla="*/ 6319962 w 7537596"/>
              <a:gd name="connsiteY1" fmla="*/ 553399 h 2795487"/>
              <a:gd name="connsiteX2" fmla="*/ 6436341 w 7537596"/>
              <a:gd name="connsiteY2" fmla="*/ 0 h 2795487"/>
              <a:gd name="connsiteX3" fmla="*/ 7537596 w 7537596"/>
              <a:gd name="connsiteY3" fmla="*/ 1389430 h 2795487"/>
              <a:gd name="connsiteX4" fmla="*/ 5832283 w 7537596"/>
              <a:gd name="connsiteY4" fmla="*/ 2795487 h 2795487"/>
              <a:gd name="connsiteX5" fmla="*/ 6114915 w 7537596"/>
              <a:gd name="connsiteY5" fmla="*/ 2070292 h 2795487"/>
              <a:gd name="connsiteX6" fmla="*/ 0 w 7537596"/>
              <a:gd name="connsiteY6" fmla="*/ 2241365 h 2795487"/>
              <a:gd name="connsiteX7" fmla="*/ 344557 w 7537596"/>
              <a:gd name="connsiteY7" fmla="*/ 564482 h 2795487"/>
              <a:gd name="connsiteX0" fmla="*/ 344557 w 7537596"/>
              <a:gd name="connsiteY0" fmla="*/ 564482 h 2795487"/>
              <a:gd name="connsiteX1" fmla="*/ 6319962 w 7537596"/>
              <a:gd name="connsiteY1" fmla="*/ 553399 h 2795487"/>
              <a:gd name="connsiteX2" fmla="*/ 6436341 w 7537596"/>
              <a:gd name="connsiteY2" fmla="*/ 0 h 2795487"/>
              <a:gd name="connsiteX3" fmla="*/ 7537596 w 7537596"/>
              <a:gd name="connsiteY3" fmla="*/ 1389430 h 2795487"/>
              <a:gd name="connsiteX4" fmla="*/ 5832283 w 7537596"/>
              <a:gd name="connsiteY4" fmla="*/ 2795487 h 2795487"/>
              <a:gd name="connsiteX5" fmla="*/ 5965286 w 7537596"/>
              <a:gd name="connsiteY5" fmla="*/ 2236546 h 2795487"/>
              <a:gd name="connsiteX6" fmla="*/ 0 w 7537596"/>
              <a:gd name="connsiteY6" fmla="*/ 2241365 h 2795487"/>
              <a:gd name="connsiteX7" fmla="*/ 344557 w 7537596"/>
              <a:gd name="connsiteY7" fmla="*/ 564482 h 2795487"/>
              <a:gd name="connsiteX0" fmla="*/ 350099 w 7537596"/>
              <a:gd name="connsiteY0" fmla="*/ 558940 h 2795487"/>
              <a:gd name="connsiteX1" fmla="*/ 6319962 w 7537596"/>
              <a:gd name="connsiteY1" fmla="*/ 553399 h 2795487"/>
              <a:gd name="connsiteX2" fmla="*/ 6436341 w 7537596"/>
              <a:gd name="connsiteY2" fmla="*/ 0 h 2795487"/>
              <a:gd name="connsiteX3" fmla="*/ 7537596 w 7537596"/>
              <a:gd name="connsiteY3" fmla="*/ 1389430 h 2795487"/>
              <a:gd name="connsiteX4" fmla="*/ 5832283 w 7537596"/>
              <a:gd name="connsiteY4" fmla="*/ 2795487 h 2795487"/>
              <a:gd name="connsiteX5" fmla="*/ 5965286 w 7537596"/>
              <a:gd name="connsiteY5" fmla="*/ 2236546 h 2795487"/>
              <a:gd name="connsiteX6" fmla="*/ 0 w 7537596"/>
              <a:gd name="connsiteY6" fmla="*/ 2241365 h 2795487"/>
              <a:gd name="connsiteX7" fmla="*/ 350099 w 7537596"/>
              <a:gd name="connsiteY7" fmla="*/ 558940 h 2795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37596" h="2795487">
                <a:moveTo>
                  <a:pt x="350099" y="558940"/>
                </a:moveTo>
                <a:lnTo>
                  <a:pt x="6319962" y="553399"/>
                </a:lnTo>
                <a:lnTo>
                  <a:pt x="6436341" y="0"/>
                </a:lnTo>
                <a:lnTo>
                  <a:pt x="7537596" y="1389430"/>
                </a:lnTo>
                <a:lnTo>
                  <a:pt x="5832283" y="2795487"/>
                </a:lnTo>
                <a:lnTo>
                  <a:pt x="5965286" y="2236546"/>
                </a:lnTo>
                <a:lnTo>
                  <a:pt x="0" y="2241365"/>
                </a:lnTo>
                <a:lnTo>
                  <a:pt x="350099" y="558940"/>
                </a:lnTo>
                <a:close/>
              </a:path>
            </a:pathLst>
          </a:custGeom>
          <a:gradFill flip="none" rotWithShape="1">
            <a:gsLst>
              <a:gs pos="0">
                <a:schemeClr val="bg1">
                  <a:alpha val="0"/>
                </a:schemeClr>
              </a:gs>
              <a:gs pos="100000">
                <a:schemeClr val="bg1">
                  <a:lumMod val="20000"/>
                  <a:lumOff val="80000"/>
                  <a:alpha val="20186"/>
                </a:schemeClr>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97D86B1-7D1A-45FF-01BC-BCB96D1585F4}"/>
              </a:ext>
            </a:extLst>
          </p:cNvPr>
          <p:cNvSpPr/>
          <p:nvPr userDrawn="1"/>
        </p:nvSpPr>
        <p:spPr>
          <a:xfrm>
            <a:off x="0" y="4479925"/>
            <a:ext cx="9144000" cy="663575"/>
          </a:xfrm>
          <a:prstGeom prst="rect">
            <a:avLst/>
          </a:prstGeom>
          <a:gradFill flip="none" rotWithShape="1">
            <a:gsLst>
              <a:gs pos="0">
                <a:schemeClr val="bg1"/>
              </a:gs>
              <a:gs pos="78000">
                <a:schemeClr val="bg2">
                  <a:shade val="63000"/>
                  <a:satMod val="120000"/>
                </a:schemeClr>
              </a:gs>
            </a:gsLst>
            <a:path path="circle">
              <a:fillToRect l="50000" t="50000" r="50000" b="5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Date Placeholder 3">
            <a:extLst>
              <a:ext uri="{FF2B5EF4-FFF2-40B4-BE49-F238E27FC236}">
                <a16:creationId xmlns:a16="http://schemas.microsoft.com/office/drawing/2014/main" id="{E5979D2C-BAE4-465F-A31F-D3688E5D3C9C}"/>
              </a:ext>
            </a:extLst>
          </p:cNvPr>
          <p:cNvSpPr>
            <a:spLocks noGrp="1"/>
          </p:cNvSpPr>
          <p:nvPr>
            <p:ph type="dt" sz="half" idx="10"/>
          </p:nvPr>
        </p:nvSpPr>
        <p:spPr>
          <a:xfrm>
            <a:off x="628650" y="4640882"/>
            <a:ext cx="982183" cy="273844"/>
          </a:xfrm>
        </p:spPr>
        <p:txBody>
          <a:bodyPr/>
          <a:lstStyle>
            <a:lvl1pPr>
              <a:defRPr>
                <a:solidFill>
                  <a:schemeClr val="tx1"/>
                </a:solidFill>
              </a:defRPr>
            </a:lvl1pPr>
          </a:lstStyle>
          <a:p>
            <a:endParaRPr lang="en-AU" dirty="0"/>
          </a:p>
        </p:txBody>
      </p:sp>
      <p:sp>
        <p:nvSpPr>
          <p:cNvPr id="3" name="Footer Placeholder 4">
            <a:extLst>
              <a:ext uri="{FF2B5EF4-FFF2-40B4-BE49-F238E27FC236}">
                <a16:creationId xmlns:a16="http://schemas.microsoft.com/office/drawing/2014/main" id="{570EA2B4-376B-AD8D-4233-B6BEE988C08B}"/>
              </a:ext>
            </a:extLst>
          </p:cNvPr>
          <p:cNvSpPr>
            <a:spLocks noGrp="1"/>
          </p:cNvSpPr>
          <p:nvPr>
            <p:ph type="ftr" sz="quarter" idx="11"/>
          </p:nvPr>
        </p:nvSpPr>
        <p:spPr>
          <a:xfrm>
            <a:off x="1707367" y="4640882"/>
            <a:ext cx="3086100" cy="273844"/>
          </a:xfrm>
        </p:spPr>
        <p:txBody>
          <a:bodyPr/>
          <a:lstStyle>
            <a:lvl1pPr>
              <a:defRPr>
                <a:solidFill>
                  <a:schemeClr val="tx1"/>
                </a:solidFill>
              </a:defRPr>
            </a:lvl1pPr>
          </a:lstStyle>
          <a:p>
            <a:endParaRPr lang="en-AU" dirty="0"/>
          </a:p>
        </p:txBody>
      </p:sp>
      <p:sp>
        <p:nvSpPr>
          <p:cNvPr id="8" name="Slide Number Placeholder 5">
            <a:extLst>
              <a:ext uri="{FF2B5EF4-FFF2-40B4-BE49-F238E27FC236}">
                <a16:creationId xmlns:a16="http://schemas.microsoft.com/office/drawing/2014/main" id="{548DA263-227B-3BD6-3C47-A16A72708A02}"/>
              </a:ext>
            </a:extLst>
          </p:cNvPr>
          <p:cNvSpPr>
            <a:spLocks noGrp="1"/>
          </p:cNvSpPr>
          <p:nvPr>
            <p:ph type="sldNum" sz="quarter" idx="12"/>
          </p:nvPr>
        </p:nvSpPr>
        <p:spPr>
          <a:xfrm>
            <a:off x="101009" y="4640882"/>
            <a:ext cx="417816" cy="273844"/>
          </a:xfrm>
        </p:spPr>
        <p:txBody>
          <a:bodyPr/>
          <a:lstStyle>
            <a:lvl1pPr>
              <a:defRPr>
                <a:solidFill>
                  <a:schemeClr val="tx1"/>
                </a:solidFill>
              </a:defRPr>
            </a:lvl1pPr>
          </a:lstStyle>
          <a:p>
            <a:fld id="{5C75888C-CBC0-4624-9DF9-0508A40329AE}" type="slidenum">
              <a:rPr lang="en-AU" smtClean="0"/>
              <a:pPr/>
              <a:t>‹#›</a:t>
            </a:fld>
            <a:endParaRPr lang="en-AU" dirty="0"/>
          </a:p>
        </p:txBody>
      </p:sp>
      <p:cxnSp>
        <p:nvCxnSpPr>
          <p:cNvPr id="13" name="Straight Connector 12">
            <a:extLst>
              <a:ext uri="{FF2B5EF4-FFF2-40B4-BE49-F238E27FC236}">
                <a16:creationId xmlns:a16="http://schemas.microsoft.com/office/drawing/2014/main" id="{D9F2A857-F391-7285-C51D-D4A4770830FC}"/>
              </a:ext>
            </a:extLst>
          </p:cNvPr>
          <p:cNvCxnSpPr>
            <a:cxnSpLocks/>
          </p:cNvCxnSpPr>
          <p:nvPr userDrawn="1"/>
        </p:nvCxnSpPr>
        <p:spPr>
          <a:xfrm>
            <a:off x="0" y="4379303"/>
            <a:ext cx="9144000" cy="0"/>
          </a:xfrm>
          <a:prstGeom prst="line">
            <a:avLst/>
          </a:prstGeom>
          <a:ln>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8DBDA188-12F5-B50E-2995-2AFF17811661}"/>
              </a:ext>
            </a:extLst>
          </p:cNvPr>
          <p:cNvSpPr txBox="1">
            <a:spLocks noGrp="1" noRot="1" noMove="1" noResize="1" noEditPoints="1" noAdjustHandles="1" noChangeArrowheads="1" noChangeShapeType="1"/>
          </p:cNvSpPr>
          <p:nvPr userDrawn="1"/>
        </p:nvSpPr>
        <p:spPr>
          <a:xfrm>
            <a:off x="142251" y="52935"/>
            <a:ext cx="1468582" cy="3154710"/>
          </a:xfrm>
          <a:prstGeom prst="rect">
            <a:avLst/>
          </a:prstGeom>
          <a:noFill/>
        </p:spPr>
        <p:txBody>
          <a:bodyPr wrap="square" rtlCol="0">
            <a:spAutoFit/>
          </a:bodyPr>
          <a:lstStyle/>
          <a:p>
            <a:r>
              <a:rPr lang="en-US" sz="19900" b="1" dirty="0">
                <a:solidFill>
                  <a:schemeClr val="bg1">
                    <a:lumMod val="20000"/>
                    <a:lumOff val="80000"/>
                    <a:alpha val="37000"/>
                  </a:schemeClr>
                </a:solidFill>
                <a:latin typeface="Times New Roman" panose="02020603050405020304" pitchFamily="18" charset="0"/>
                <a:ea typeface="Noto Serif" panose="02020502060505020204" pitchFamily="18" charset="0"/>
                <a:cs typeface="Times New Roman" panose="02020603050405020304" pitchFamily="18" charset="0"/>
              </a:rPr>
              <a:t>“</a:t>
            </a:r>
          </a:p>
        </p:txBody>
      </p:sp>
      <p:sp>
        <p:nvSpPr>
          <p:cNvPr id="9" name="Title 8">
            <a:extLst>
              <a:ext uri="{FF2B5EF4-FFF2-40B4-BE49-F238E27FC236}">
                <a16:creationId xmlns:a16="http://schemas.microsoft.com/office/drawing/2014/main" id="{AB773D2F-F341-CEFB-DC9F-1AB9DA7FF4C4}"/>
              </a:ext>
            </a:extLst>
          </p:cNvPr>
          <p:cNvSpPr>
            <a:spLocks noGrp="1"/>
          </p:cNvSpPr>
          <p:nvPr>
            <p:ph type="title" hasCustomPrompt="1"/>
          </p:nvPr>
        </p:nvSpPr>
        <p:spPr>
          <a:xfrm>
            <a:off x="1119741" y="898194"/>
            <a:ext cx="6904812" cy="2795485"/>
          </a:xfrm>
        </p:spPr>
        <p:txBody>
          <a:bodyPr/>
          <a:lstStyle/>
          <a:p>
            <a:r>
              <a:rPr lang="en-GB" dirty="0"/>
              <a:t>Click to add a quote. </a:t>
            </a:r>
            <a:br>
              <a:rPr lang="en-GB" dirty="0"/>
            </a:br>
            <a:r>
              <a:rPr lang="en-GB" dirty="0"/>
              <a:t>Maximum amount of lines is 7</a:t>
            </a:r>
            <a:endParaRPr lang="en-US" dirty="0"/>
          </a:p>
        </p:txBody>
      </p:sp>
      <p:sp>
        <p:nvSpPr>
          <p:cNvPr id="20" name="Text Placeholder 19">
            <a:extLst>
              <a:ext uri="{FF2B5EF4-FFF2-40B4-BE49-F238E27FC236}">
                <a16:creationId xmlns:a16="http://schemas.microsoft.com/office/drawing/2014/main" id="{0FCFF451-D0B5-C468-1AF1-FF24574E4F7A}"/>
              </a:ext>
            </a:extLst>
          </p:cNvPr>
          <p:cNvSpPr>
            <a:spLocks noGrp="1"/>
          </p:cNvSpPr>
          <p:nvPr>
            <p:ph type="body" sz="quarter" idx="13" hasCustomPrompt="1"/>
          </p:nvPr>
        </p:nvSpPr>
        <p:spPr>
          <a:xfrm>
            <a:off x="7132147" y="3844807"/>
            <a:ext cx="1568450" cy="338138"/>
          </a:xfrm>
        </p:spPr>
        <p:txBody>
          <a:bodyPr>
            <a:noAutofit/>
          </a:bodyPr>
          <a:lstStyle>
            <a:lvl1pPr marL="0" indent="0">
              <a:buNone/>
              <a:defRPr sz="800" b="1" i="1">
                <a:solidFill>
                  <a:schemeClr val="bg1">
                    <a:lumMod val="20000"/>
                    <a:lumOff val="80000"/>
                  </a:schemeClr>
                </a:solidFill>
                <a:latin typeface="Times New Roman" panose="02020603050405020304" pitchFamily="18" charset="0"/>
                <a:ea typeface="Noto Serif Black" panose="02020502060505020204" pitchFamily="18" charset="0"/>
                <a:cs typeface="Times New Roman" panose="02020603050405020304" pitchFamily="18" charset="0"/>
              </a:defRPr>
            </a:lvl1pPr>
            <a:lvl2pPr marL="342900" indent="0">
              <a:buNone/>
              <a:defRPr sz="900"/>
            </a:lvl2pPr>
            <a:lvl3pPr marL="685800" indent="0">
              <a:buNone/>
              <a:defRPr sz="800"/>
            </a:lvl3pPr>
            <a:lvl4pPr marL="1028700" indent="0">
              <a:buNone/>
              <a:defRPr sz="700"/>
            </a:lvl4pPr>
            <a:lvl5pPr marL="1371600" indent="0">
              <a:buNone/>
              <a:defRPr sz="700"/>
            </a:lvl5pPr>
          </a:lstStyle>
          <a:p>
            <a:pPr lvl="0"/>
            <a:r>
              <a:rPr lang="en-GB" dirty="0"/>
              <a:t>- Click to add name</a:t>
            </a:r>
            <a:endParaRPr lang="en-US" dirty="0"/>
          </a:p>
        </p:txBody>
      </p:sp>
      <p:pic>
        <p:nvPicPr>
          <p:cNvPr id="21" name="Picture 20">
            <a:extLst>
              <a:ext uri="{FF2B5EF4-FFF2-40B4-BE49-F238E27FC236}">
                <a16:creationId xmlns:a16="http://schemas.microsoft.com/office/drawing/2014/main" id="{41FC2DD1-FB8D-A383-DD81-B3E1AEBF6276}"/>
              </a:ext>
            </a:extLst>
          </p:cNvPr>
          <p:cNvPicPr>
            <a:picLocks noChangeAspect="1"/>
          </p:cNvPicPr>
          <p:nvPr userDrawn="1"/>
        </p:nvPicPr>
        <p:blipFill>
          <a:blip r:embed="rId2"/>
          <a:srcRect/>
          <a:stretch/>
        </p:blipFill>
        <p:spPr>
          <a:xfrm>
            <a:off x="6783922" y="4503066"/>
            <a:ext cx="2259069" cy="578836"/>
          </a:xfrm>
          <a:prstGeom prst="rect">
            <a:avLst/>
          </a:prstGeom>
        </p:spPr>
      </p:pic>
    </p:spTree>
    <p:extLst>
      <p:ext uri="{BB962C8B-B14F-4D97-AF65-F5344CB8AC3E}">
        <p14:creationId xmlns:p14="http://schemas.microsoft.com/office/powerpoint/2010/main" val="342336087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Light: Basic Content with Arrow Image">
    <p:spTree>
      <p:nvGrpSpPr>
        <p:cNvPr id="1" name=""/>
        <p:cNvGrpSpPr/>
        <p:nvPr/>
      </p:nvGrpSpPr>
      <p:grpSpPr>
        <a:xfrm>
          <a:off x="0" y="0"/>
          <a:ext cx="0" cy="0"/>
          <a:chOff x="0" y="0"/>
          <a:chExt cx="0" cy="0"/>
        </a:xfrm>
      </p:grpSpPr>
      <p:sp>
        <p:nvSpPr>
          <p:cNvPr id="6" name="Picture Placeholder 15">
            <a:extLst>
              <a:ext uri="{FF2B5EF4-FFF2-40B4-BE49-F238E27FC236}">
                <a16:creationId xmlns:a16="http://schemas.microsoft.com/office/drawing/2014/main" id="{D3C876FB-FCEB-3BAB-2E89-B74F4B1F1B8F}"/>
              </a:ext>
            </a:extLst>
          </p:cNvPr>
          <p:cNvSpPr>
            <a:spLocks noGrp="1"/>
          </p:cNvSpPr>
          <p:nvPr>
            <p:ph type="pic" sz="quarter" idx="13" hasCustomPrompt="1"/>
          </p:nvPr>
        </p:nvSpPr>
        <p:spPr>
          <a:xfrm>
            <a:off x="-448961" y="0"/>
            <a:ext cx="5242428" cy="5163045"/>
          </a:xfrm>
          <a:custGeom>
            <a:avLst/>
            <a:gdLst>
              <a:gd name="connsiteX0" fmla="*/ 0 w 5253038"/>
              <a:gd name="connsiteY0" fmla="*/ 5153025 h 5153025"/>
              <a:gd name="connsiteX1" fmla="*/ 1288256 w 5253038"/>
              <a:gd name="connsiteY1" fmla="*/ 0 h 5153025"/>
              <a:gd name="connsiteX2" fmla="*/ 5253038 w 5253038"/>
              <a:gd name="connsiteY2" fmla="*/ 0 h 5153025"/>
              <a:gd name="connsiteX3" fmla="*/ 3964782 w 5253038"/>
              <a:gd name="connsiteY3" fmla="*/ 5153025 h 5153025"/>
              <a:gd name="connsiteX4" fmla="*/ 0 w 5253038"/>
              <a:gd name="connsiteY4" fmla="*/ 5153025 h 5153025"/>
              <a:gd name="connsiteX0" fmla="*/ 2988 w 5256026"/>
              <a:gd name="connsiteY0" fmla="*/ 5153025 h 5153025"/>
              <a:gd name="connsiteX1" fmla="*/ 0 w 5256026"/>
              <a:gd name="connsiteY1" fmla="*/ 0 h 5153025"/>
              <a:gd name="connsiteX2" fmla="*/ 5256026 w 5256026"/>
              <a:gd name="connsiteY2" fmla="*/ 0 h 5153025"/>
              <a:gd name="connsiteX3" fmla="*/ 3967770 w 5256026"/>
              <a:gd name="connsiteY3" fmla="*/ 5153025 h 5153025"/>
              <a:gd name="connsiteX4" fmla="*/ 2988 w 5256026"/>
              <a:gd name="connsiteY4" fmla="*/ 5153025 h 5153025"/>
              <a:gd name="connsiteX0" fmla="*/ 2988 w 3967770"/>
              <a:gd name="connsiteY0" fmla="*/ 5164109 h 5164109"/>
              <a:gd name="connsiteX1" fmla="*/ 0 w 3967770"/>
              <a:gd name="connsiteY1" fmla="*/ 11084 h 5164109"/>
              <a:gd name="connsiteX2" fmla="*/ 3200011 w 3967770"/>
              <a:gd name="connsiteY2" fmla="*/ 0 h 5164109"/>
              <a:gd name="connsiteX3" fmla="*/ 3967770 w 3967770"/>
              <a:gd name="connsiteY3" fmla="*/ 5164109 h 5164109"/>
              <a:gd name="connsiteX4" fmla="*/ 2988 w 3967770"/>
              <a:gd name="connsiteY4" fmla="*/ 5164109 h 5164109"/>
              <a:gd name="connsiteX0" fmla="*/ 2988 w 5212297"/>
              <a:gd name="connsiteY0" fmla="*/ 5164109 h 5164109"/>
              <a:gd name="connsiteX1" fmla="*/ 0 w 5212297"/>
              <a:gd name="connsiteY1" fmla="*/ 11084 h 5164109"/>
              <a:gd name="connsiteX2" fmla="*/ 3200011 w 5212297"/>
              <a:gd name="connsiteY2" fmla="*/ 0 h 5164109"/>
              <a:gd name="connsiteX3" fmla="*/ 5212297 w 5212297"/>
              <a:gd name="connsiteY3" fmla="*/ 2576946 h 5164109"/>
              <a:gd name="connsiteX4" fmla="*/ 3967770 w 5212297"/>
              <a:gd name="connsiteY4" fmla="*/ 5164109 h 5164109"/>
              <a:gd name="connsiteX5" fmla="*/ 2988 w 5212297"/>
              <a:gd name="connsiteY5" fmla="*/ 5164109 h 5164109"/>
              <a:gd name="connsiteX0" fmla="*/ 2988 w 5212297"/>
              <a:gd name="connsiteY0" fmla="*/ 5164109 h 5164109"/>
              <a:gd name="connsiteX1" fmla="*/ 0 w 5212297"/>
              <a:gd name="connsiteY1" fmla="*/ 11084 h 5164109"/>
              <a:gd name="connsiteX2" fmla="*/ 3200011 w 5212297"/>
              <a:gd name="connsiteY2" fmla="*/ 0 h 5164109"/>
              <a:gd name="connsiteX3" fmla="*/ 5212297 w 5212297"/>
              <a:gd name="connsiteY3" fmla="*/ 2576946 h 5164109"/>
              <a:gd name="connsiteX4" fmla="*/ 3967770 w 5212297"/>
              <a:gd name="connsiteY4" fmla="*/ 5164109 h 5164109"/>
              <a:gd name="connsiteX5" fmla="*/ 2988 w 5212297"/>
              <a:gd name="connsiteY5" fmla="*/ 5164109 h 5164109"/>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65863 h 5153026"/>
              <a:gd name="connsiteX4" fmla="*/ 3967770 w 5212297"/>
              <a:gd name="connsiteY4" fmla="*/ 5153026 h 5153026"/>
              <a:gd name="connsiteX5" fmla="*/ 2988 w 5212297"/>
              <a:gd name="connsiteY5" fmla="*/ 5153026 h 5153026"/>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65863 h 5153026"/>
              <a:gd name="connsiteX4" fmla="*/ 3967770 w 5212297"/>
              <a:gd name="connsiteY4" fmla="*/ 5153026 h 5153026"/>
              <a:gd name="connsiteX5" fmla="*/ 2988 w 5212297"/>
              <a:gd name="connsiteY5" fmla="*/ 5153026 h 5153026"/>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65863 h 5153026"/>
              <a:gd name="connsiteX4" fmla="*/ 3967770 w 5212297"/>
              <a:gd name="connsiteY4" fmla="*/ 5153026 h 5153026"/>
              <a:gd name="connsiteX5" fmla="*/ 2988 w 5212297"/>
              <a:gd name="connsiteY5" fmla="*/ 5153026 h 5153026"/>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65863 h 5153026"/>
              <a:gd name="connsiteX4" fmla="*/ 2122345 w 5212297"/>
              <a:gd name="connsiteY4" fmla="*/ 5147484 h 5153026"/>
              <a:gd name="connsiteX5" fmla="*/ 2988 w 5212297"/>
              <a:gd name="connsiteY5" fmla="*/ 5153026 h 5153026"/>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65863 h 5153026"/>
              <a:gd name="connsiteX4" fmla="*/ 2111261 w 5212297"/>
              <a:gd name="connsiteY4" fmla="*/ 5153026 h 5153026"/>
              <a:gd name="connsiteX5" fmla="*/ 2988 w 5212297"/>
              <a:gd name="connsiteY5" fmla="*/ 5153026 h 5153026"/>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82489 h 5153026"/>
              <a:gd name="connsiteX4" fmla="*/ 2111261 w 5212297"/>
              <a:gd name="connsiteY4" fmla="*/ 5153026 h 5153026"/>
              <a:gd name="connsiteX5" fmla="*/ 2988 w 5212297"/>
              <a:gd name="connsiteY5" fmla="*/ 5153026 h 5153026"/>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82489 h 5153026"/>
              <a:gd name="connsiteX4" fmla="*/ 2111261 w 5212297"/>
              <a:gd name="connsiteY4" fmla="*/ 5153026 h 5153026"/>
              <a:gd name="connsiteX5" fmla="*/ 2988 w 5212297"/>
              <a:gd name="connsiteY5" fmla="*/ 5153026 h 5153026"/>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82489 h 5153026"/>
              <a:gd name="connsiteX4" fmla="*/ 2111261 w 5212297"/>
              <a:gd name="connsiteY4" fmla="*/ 5153026 h 5153026"/>
              <a:gd name="connsiteX5" fmla="*/ 2988 w 5212297"/>
              <a:gd name="connsiteY5" fmla="*/ 5153026 h 5153026"/>
              <a:gd name="connsiteX0" fmla="*/ 2988 w 5262173"/>
              <a:gd name="connsiteY0" fmla="*/ 5153026 h 5153026"/>
              <a:gd name="connsiteX1" fmla="*/ 0 w 5262173"/>
              <a:gd name="connsiteY1" fmla="*/ 1 h 5153026"/>
              <a:gd name="connsiteX2" fmla="*/ 3205552 w 5262173"/>
              <a:gd name="connsiteY2" fmla="*/ 0 h 5153026"/>
              <a:gd name="connsiteX3" fmla="*/ 5262173 w 5262173"/>
              <a:gd name="connsiteY3" fmla="*/ 2488278 h 5153026"/>
              <a:gd name="connsiteX4" fmla="*/ 2111261 w 5262173"/>
              <a:gd name="connsiteY4" fmla="*/ 5153026 h 5153026"/>
              <a:gd name="connsiteX5" fmla="*/ 2988 w 5262173"/>
              <a:gd name="connsiteY5" fmla="*/ 5153026 h 5153026"/>
              <a:gd name="connsiteX0" fmla="*/ 2988 w 5217839"/>
              <a:gd name="connsiteY0" fmla="*/ 5153026 h 5153026"/>
              <a:gd name="connsiteX1" fmla="*/ 0 w 5217839"/>
              <a:gd name="connsiteY1" fmla="*/ 1 h 5153026"/>
              <a:gd name="connsiteX2" fmla="*/ 3205552 w 5217839"/>
              <a:gd name="connsiteY2" fmla="*/ 0 h 5153026"/>
              <a:gd name="connsiteX3" fmla="*/ 5217839 w 5217839"/>
              <a:gd name="connsiteY3" fmla="*/ 2576947 h 5153026"/>
              <a:gd name="connsiteX4" fmla="*/ 2111261 w 5217839"/>
              <a:gd name="connsiteY4" fmla="*/ 5153026 h 5153026"/>
              <a:gd name="connsiteX5" fmla="*/ 2988 w 5217839"/>
              <a:gd name="connsiteY5" fmla="*/ 5153026 h 5153026"/>
              <a:gd name="connsiteX0" fmla="*/ 2988 w 5217839"/>
              <a:gd name="connsiteY0" fmla="*/ 5153026 h 5153026"/>
              <a:gd name="connsiteX1" fmla="*/ 0 w 5217839"/>
              <a:gd name="connsiteY1" fmla="*/ 1 h 5153026"/>
              <a:gd name="connsiteX2" fmla="*/ 3205552 w 5217839"/>
              <a:gd name="connsiteY2" fmla="*/ 0 h 5153026"/>
              <a:gd name="connsiteX3" fmla="*/ 5217839 w 5217839"/>
              <a:gd name="connsiteY3" fmla="*/ 2576947 h 5153026"/>
              <a:gd name="connsiteX4" fmla="*/ 2111261 w 5217839"/>
              <a:gd name="connsiteY4" fmla="*/ 5153026 h 5153026"/>
              <a:gd name="connsiteX5" fmla="*/ 2988 w 5217839"/>
              <a:gd name="connsiteY5" fmla="*/ 5153026 h 5153026"/>
              <a:gd name="connsiteX0" fmla="*/ 2988 w 5217839"/>
              <a:gd name="connsiteY0" fmla="*/ 5153026 h 5153026"/>
              <a:gd name="connsiteX1" fmla="*/ 0 w 5217839"/>
              <a:gd name="connsiteY1" fmla="*/ 1 h 5153026"/>
              <a:gd name="connsiteX2" fmla="*/ 3205552 w 5217839"/>
              <a:gd name="connsiteY2" fmla="*/ 0 h 5153026"/>
              <a:gd name="connsiteX3" fmla="*/ 5217839 w 5217839"/>
              <a:gd name="connsiteY3" fmla="*/ 2576947 h 5153026"/>
              <a:gd name="connsiteX4" fmla="*/ 2111261 w 5217839"/>
              <a:gd name="connsiteY4" fmla="*/ 5141942 h 5153026"/>
              <a:gd name="connsiteX5" fmla="*/ 2988 w 5217839"/>
              <a:gd name="connsiteY5" fmla="*/ 5153026 h 5153026"/>
              <a:gd name="connsiteX0" fmla="*/ 8530 w 5217839"/>
              <a:gd name="connsiteY0" fmla="*/ 5153026 h 5153026"/>
              <a:gd name="connsiteX1" fmla="*/ 0 w 5217839"/>
              <a:gd name="connsiteY1" fmla="*/ 1 h 5153026"/>
              <a:gd name="connsiteX2" fmla="*/ 3205552 w 5217839"/>
              <a:gd name="connsiteY2" fmla="*/ 0 h 5153026"/>
              <a:gd name="connsiteX3" fmla="*/ 5217839 w 5217839"/>
              <a:gd name="connsiteY3" fmla="*/ 2576947 h 5153026"/>
              <a:gd name="connsiteX4" fmla="*/ 2111261 w 5217839"/>
              <a:gd name="connsiteY4" fmla="*/ 5141942 h 5153026"/>
              <a:gd name="connsiteX5" fmla="*/ 8530 w 5217839"/>
              <a:gd name="connsiteY5" fmla="*/ 5153026 h 5153026"/>
              <a:gd name="connsiteX0" fmla="*/ 606 w 5220999"/>
              <a:gd name="connsiteY0" fmla="*/ 5141943 h 5141943"/>
              <a:gd name="connsiteX1" fmla="*/ 3160 w 5220999"/>
              <a:gd name="connsiteY1" fmla="*/ 1 h 5141943"/>
              <a:gd name="connsiteX2" fmla="*/ 3208712 w 5220999"/>
              <a:gd name="connsiteY2" fmla="*/ 0 h 5141943"/>
              <a:gd name="connsiteX3" fmla="*/ 5220999 w 5220999"/>
              <a:gd name="connsiteY3" fmla="*/ 2576947 h 5141943"/>
              <a:gd name="connsiteX4" fmla="*/ 2114421 w 5220999"/>
              <a:gd name="connsiteY4" fmla="*/ 5141942 h 5141943"/>
              <a:gd name="connsiteX5" fmla="*/ 606 w 5220999"/>
              <a:gd name="connsiteY5" fmla="*/ 5141943 h 5141943"/>
              <a:gd name="connsiteX0" fmla="*/ 606 w 5220999"/>
              <a:gd name="connsiteY0" fmla="*/ 5141943 h 5141943"/>
              <a:gd name="connsiteX1" fmla="*/ 3160 w 5220999"/>
              <a:gd name="connsiteY1" fmla="*/ 1 h 5141943"/>
              <a:gd name="connsiteX2" fmla="*/ 3197628 w 5220999"/>
              <a:gd name="connsiteY2" fmla="*/ 0 h 5141943"/>
              <a:gd name="connsiteX3" fmla="*/ 5220999 w 5220999"/>
              <a:gd name="connsiteY3" fmla="*/ 2576947 h 5141943"/>
              <a:gd name="connsiteX4" fmla="*/ 2114421 w 5220999"/>
              <a:gd name="connsiteY4" fmla="*/ 5141942 h 5141943"/>
              <a:gd name="connsiteX5" fmla="*/ 606 w 5220999"/>
              <a:gd name="connsiteY5" fmla="*/ 5141943 h 51419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20999" h="5141943">
                <a:moveTo>
                  <a:pt x="606" y="5141943"/>
                </a:moveTo>
                <a:cubicBezTo>
                  <a:pt x="-2237" y="3424268"/>
                  <a:pt x="6003" y="1717676"/>
                  <a:pt x="3160" y="1"/>
                </a:cubicBezTo>
                <a:lnTo>
                  <a:pt x="3197628" y="0"/>
                </a:lnTo>
                <a:lnTo>
                  <a:pt x="5220999" y="2576947"/>
                </a:lnTo>
                <a:lnTo>
                  <a:pt x="2114421" y="5141942"/>
                </a:lnTo>
                <a:lnTo>
                  <a:pt x="606" y="5141943"/>
                </a:lnTo>
                <a:close/>
              </a:path>
            </a:pathLst>
          </a:custGeom>
          <a:solidFill>
            <a:schemeClr val="bg1">
              <a:lumMod val="50000"/>
            </a:schemeClr>
          </a:solidFill>
          <a:effectLst>
            <a:innerShdw blurRad="572738" dist="637342">
              <a:prstClr val="black">
                <a:alpha val="78000"/>
              </a:prstClr>
            </a:innerShdw>
          </a:effectLst>
        </p:spPr>
        <p:txBody>
          <a:bodyPr anchor="ctr"/>
          <a:lstStyle>
            <a:lvl1pPr marL="981075" indent="0">
              <a:buNone/>
              <a:tabLst/>
              <a:defRPr/>
            </a:lvl1pPr>
          </a:lstStyle>
          <a:p>
            <a:r>
              <a:rPr lang="en-US" dirty="0"/>
              <a:t>Click to insert your </a:t>
            </a:r>
            <a:br>
              <a:rPr lang="en-US" dirty="0"/>
            </a:br>
            <a:r>
              <a:rPr lang="en-US" dirty="0"/>
              <a:t>picture into the shape</a:t>
            </a:r>
          </a:p>
          <a:p>
            <a:endParaRPr lang="en-US" dirty="0"/>
          </a:p>
          <a:p>
            <a:endParaRPr lang="en-US" dirty="0"/>
          </a:p>
          <a:p>
            <a:endParaRPr lang="en-US" dirty="0"/>
          </a:p>
          <a:p>
            <a:r>
              <a:rPr lang="en-US" dirty="0"/>
              <a:t>To reposition your</a:t>
            </a:r>
            <a:br>
              <a:rPr lang="en-US" dirty="0"/>
            </a:br>
            <a:r>
              <a:rPr lang="en-US" dirty="0"/>
              <a:t>picture:</a:t>
            </a:r>
            <a:br>
              <a:rPr lang="en-US" dirty="0"/>
            </a:br>
            <a:r>
              <a:rPr lang="en-US" dirty="0"/>
              <a:t>Right-click &gt; Crop </a:t>
            </a:r>
          </a:p>
        </p:txBody>
      </p:sp>
      <p:sp>
        <p:nvSpPr>
          <p:cNvPr id="2" name="Title 1">
            <a:extLst>
              <a:ext uri="{FF2B5EF4-FFF2-40B4-BE49-F238E27FC236}">
                <a16:creationId xmlns:a16="http://schemas.microsoft.com/office/drawing/2014/main" id="{DD5742A0-4E20-021F-9CF1-DFE97DCA482B}"/>
              </a:ext>
            </a:extLst>
          </p:cNvPr>
          <p:cNvSpPr>
            <a:spLocks noGrp="1"/>
          </p:cNvSpPr>
          <p:nvPr>
            <p:ph type="title"/>
          </p:nvPr>
        </p:nvSpPr>
        <p:spPr>
          <a:xfrm>
            <a:off x="4572000" y="407962"/>
            <a:ext cx="3990109" cy="1135087"/>
          </a:xfrm>
        </p:spPr>
        <p:txBody>
          <a:bodyPr anchor="b"/>
          <a:lstStyle>
            <a:lvl1pPr>
              <a:defRPr sz="2400"/>
            </a:lvl1pPr>
          </a:lstStyle>
          <a:p>
            <a:r>
              <a:rPr lang="en-US" dirty="0"/>
              <a:t>Click to edit Master title style</a:t>
            </a:r>
            <a:endParaRPr lang="en-AU" dirty="0"/>
          </a:p>
        </p:txBody>
      </p:sp>
      <p:sp>
        <p:nvSpPr>
          <p:cNvPr id="4" name="Text Placeholder 3">
            <a:extLst>
              <a:ext uri="{FF2B5EF4-FFF2-40B4-BE49-F238E27FC236}">
                <a16:creationId xmlns:a16="http://schemas.microsoft.com/office/drawing/2014/main" id="{275C6E26-3E88-BEB4-F6C8-80EAA4C59FFB}"/>
              </a:ext>
            </a:extLst>
          </p:cNvPr>
          <p:cNvSpPr>
            <a:spLocks noGrp="1"/>
          </p:cNvSpPr>
          <p:nvPr>
            <p:ph type="body" sz="half" idx="2" hasCustomPrompt="1"/>
          </p:nvPr>
        </p:nvSpPr>
        <p:spPr>
          <a:xfrm>
            <a:off x="4572000" y="1603717"/>
            <a:ext cx="3990109" cy="2798024"/>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 </a:t>
            </a:r>
          </a:p>
        </p:txBody>
      </p:sp>
      <p:sp>
        <p:nvSpPr>
          <p:cNvPr id="8" name="Date Placeholder 3">
            <a:extLst>
              <a:ext uri="{FF2B5EF4-FFF2-40B4-BE49-F238E27FC236}">
                <a16:creationId xmlns:a16="http://schemas.microsoft.com/office/drawing/2014/main" id="{16133971-C051-4EB0-3C49-0840DCB2E489}"/>
              </a:ext>
            </a:extLst>
          </p:cNvPr>
          <p:cNvSpPr>
            <a:spLocks noGrp="1"/>
          </p:cNvSpPr>
          <p:nvPr>
            <p:ph type="dt" sz="half" idx="10"/>
          </p:nvPr>
        </p:nvSpPr>
        <p:spPr>
          <a:xfrm>
            <a:off x="628650" y="4640882"/>
            <a:ext cx="982183" cy="273844"/>
          </a:xfrm>
        </p:spPr>
        <p:txBody>
          <a:bodyPr/>
          <a:lstStyle>
            <a:lvl1pPr>
              <a:defRPr>
                <a:solidFill>
                  <a:schemeClr val="tx1">
                    <a:lumMod val="65000"/>
                  </a:schemeClr>
                </a:solidFill>
              </a:defRPr>
            </a:lvl1pPr>
          </a:lstStyle>
          <a:p>
            <a:endParaRPr lang="en-AU" dirty="0"/>
          </a:p>
        </p:txBody>
      </p:sp>
      <p:sp>
        <p:nvSpPr>
          <p:cNvPr id="9" name="Footer Placeholder 4">
            <a:extLst>
              <a:ext uri="{FF2B5EF4-FFF2-40B4-BE49-F238E27FC236}">
                <a16:creationId xmlns:a16="http://schemas.microsoft.com/office/drawing/2014/main" id="{AE5C80CE-12DA-E2FD-655B-2D3909678591}"/>
              </a:ext>
            </a:extLst>
          </p:cNvPr>
          <p:cNvSpPr>
            <a:spLocks noGrp="1"/>
          </p:cNvSpPr>
          <p:nvPr>
            <p:ph type="ftr" sz="quarter" idx="11"/>
          </p:nvPr>
        </p:nvSpPr>
        <p:spPr>
          <a:xfrm>
            <a:off x="1707367" y="4640882"/>
            <a:ext cx="3086100" cy="273844"/>
          </a:xfrm>
        </p:spPr>
        <p:txBody>
          <a:bodyPr/>
          <a:lstStyle>
            <a:lvl1pPr>
              <a:defRPr>
                <a:solidFill>
                  <a:schemeClr val="tx1">
                    <a:lumMod val="65000"/>
                  </a:schemeClr>
                </a:solidFill>
              </a:defRPr>
            </a:lvl1pPr>
          </a:lstStyle>
          <a:p>
            <a:endParaRPr lang="en-AU" dirty="0"/>
          </a:p>
        </p:txBody>
      </p:sp>
      <p:sp>
        <p:nvSpPr>
          <p:cNvPr id="10" name="Slide Number Placeholder 5">
            <a:extLst>
              <a:ext uri="{FF2B5EF4-FFF2-40B4-BE49-F238E27FC236}">
                <a16:creationId xmlns:a16="http://schemas.microsoft.com/office/drawing/2014/main" id="{4E3840E2-D484-CCDB-7536-AF48A0B68815}"/>
              </a:ext>
            </a:extLst>
          </p:cNvPr>
          <p:cNvSpPr>
            <a:spLocks noGrp="1"/>
          </p:cNvSpPr>
          <p:nvPr>
            <p:ph type="sldNum" sz="quarter" idx="12"/>
          </p:nvPr>
        </p:nvSpPr>
        <p:spPr>
          <a:xfrm>
            <a:off x="101009" y="4640882"/>
            <a:ext cx="417816" cy="273844"/>
          </a:xfrm>
        </p:spPr>
        <p:txBody>
          <a:bodyPr/>
          <a:lstStyle>
            <a:lvl1pPr>
              <a:defRPr>
                <a:solidFill>
                  <a:schemeClr val="tx1">
                    <a:lumMod val="65000"/>
                  </a:schemeClr>
                </a:solidFill>
              </a:defRPr>
            </a:lvl1pPr>
          </a:lstStyle>
          <a:p>
            <a:fld id="{5C75888C-CBC0-4624-9DF9-0508A40329AE}" type="slidenum">
              <a:rPr lang="en-AU" smtClean="0"/>
              <a:pPr/>
              <a:t>‹#›</a:t>
            </a:fld>
            <a:endParaRPr lang="en-AU" dirty="0"/>
          </a:p>
        </p:txBody>
      </p:sp>
      <p:pic>
        <p:nvPicPr>
          <p:cNvPr id="5" name="Picture 4">
            <a:extLst>
              <a:ext uri="{FF2B5EF4-FFF2-40B4-BE49-F238E27FC236}">
                <a16:creationId xmlns:a16="http://schemas.microsoft.com/office/drawing/2014/main" id="{7895D38E-EC59-771B-0054-65B0E0ABD01D}"/>
              </a:ext>
            </a:extLst>
          </p:cNvPr>
          <p:cNvPicPr>
            <a:picLocks noChangeAspect="1"/>
          </p:cNvPicPr>
          <p:nvPr userDrawn="1"/>
        </p:nvPicPr>
        <p:blipFill>
          <a:blip r:embed="rId2"/>
          <a:srcRect/>
          <a:stretch/>
        </p:blipFill>
        <p:spPr>
          <a:xfrm>
            <a:off x="6783922" y="4504896"/>
            <a:ext cx="2259069" cy="578835"/>
          </a:xfrm>
          <a:prstGeom prst="rect">
            <a:avLst/>
          </a:prstGeom>
        </p:spPr>
      </p:pic>
    </p:spTree>
    <p:extLst>
      <p:ext uri="{BB962C8B-B14F-4D97-AF65-F5344CB8AC3E}">
        <p14:creationId xmlns:p14="http://schemas.microsoft.com/office/powerpoint/2010/main" val="16040846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Light: Basic Content with Arrow Image Inversed">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480D2A12-028D-A84E-BBE1-C4972A4252DD}"/>
              </a:ext>
            </a:extLst>
          </p:cNvPr>
          <p:cNvSpPr>
            <a:spLocks noGrp="1"/>
          </p:cNvSpPr>
          <p:nvPr>
            <p:ph type="pic" sz="quarter" idx="14" hasCustomPrompt="1"/>
          </p:nvPr>
        </p:nvSpPr>
        <p:spPr>
          <a:xfrm>
            <a:off x="3690961" y="-16626"/>
            <a:ext cx="5570308" cy="5162777"/>
          </a:xfrm>
          <a:custGeom>
            <a:avLst/>
            <a:gdLst>
              <a:gd name="connsiteX0" fmla="*/ 0 w 5838825"/>
              <a:gd name="connsiteY0" fmla="*/ 0 h 5162550"/>
              <a:gd name="connsiteX1" fmla="*/ 3257550 w 5838825"/>
              <a:gd name="connsiteY1" fmla="*/ 0 h 5162550"/>
              <a:gd name="connsiteX2" fmla="*/ 5838825 w 5838825"/>
              <a:gd name="connsiteY2" fmla="*/ 2581275 h 5162550"/>
              <a:gd name="connsiteX3" fmla="*/ 3257550 w 5838825"/>
              <a:gd name="connsiteY3" fmla="*/ 5162550 h 5162550"/>
              <a:gd name="connsiteX4" fmla="*/ 0 w 5838825"/>
              <a:gd name="connsiteY4" fmla="*/ 5162550 h 5162550"/>
              <a:gd name="connsiteX5" fmla="*/ 2581275 w 5838825"/>
              <a:gd name="connsiteY5" fmla="*/ 2581275 h 5162550"/>
              <a:gd name="connsiteX6" fmla="*/ 0 w 5838825"/>
              <a:gd name="connsiteY6" fmla="*/ 0 h 5162550"/>
              <a:gd name="connsiteX0" fmla="*/ 0 w 5838825"/>
              <a:gd name="connsiteY0" fmla="*/ 10275 h 5172825"/>
              <a:gd name="connsiteX1" fmla="*/ 5836364 w 5838825"/>
              <a:gd name="connsiteY1" fmla="*/ 0 h 5172825"/>
              <a:gd name="connsiteX2" fmla="*/ 5838825 w 5838825"/>
              <a:gd name="connsiteY2" fmla="*/ 2591550 h 5172825"/>
              <a:gd name="connsiteX3" fmla="*/ 3257550 w 5838825"/>
              <a:gd name="connsiteY3" fmla="*/ 5172825 h 5172825"/>
              <a:gd name="connsiteX4" fmla="*/ 0 w 5838825"/>
              <a:gd name="connsiteY4" fmla="*/ 5172825 h 5172825"/>
              <a:gd name="connsiteX5" fmla="*/ 2581275 w 5838825"/>
              <a:gd name="connsiteY5" fmla="*/ 2591550 h 5172825"/>
              <a:gd name="connsiteX6" fmla="*/ 0 w 5838825"/>
              <a:gd name="connsiteY6" fmla="*/ 10275 h 5172825"/>
              <a:gd name="connsiteX0" fmla="*/ 0 w 5846638"/>
              <a:gd name="connsiteY0" fmla="*/ 10275 h 5172825"/>
              <a:gd name="connsiteX1" fmla="*/ 5836364 w 5846638"/>
              <a:gd name="connsiteY1" fmla="*/ 0 h 5172825"/>
              <a:gd name="connsiteX2" fmla="*/ 5838825 w 5846638"/>
              <a:gd name="connsiteY2" fmla="*/ 2591550 h 5172825"/>
              <a:gd name="connsiteX3" fmla="*/ 5846638 w 5846638"/>
              <a:gd name="connsiteY3" fmla="*/ 5162551 h 5172825"/>
              <a:gd name="connsiteX4" fmla="*/ 0 w 5846638"/>
              <a:gd name="connsiteY4" fmla="*/ 5172825 h 5172825"/>
              <a:gd name="connsiteX5" fmla="*/ 2581275 w 5846638"/>
              <a:gd name="connsiteY5" fmla="*/ 2591550 h 5172825"/>
              <a:gd name="connsiteX6" fmla="*/ 0 w 5846638"/>
              <a:gd name="connsiteY6" fmla="*/ 10275 h 5172825"/>
              <a:gd name="connsiteX0" fmla="*/ 1325366 w 5846638"/>
              <a:gd name="connsiteY0" fmla="*/ 1 h 5172825"/>
              <a:gd name="connsiteX1" fmla="*/ 5836364 w 5846638"/>
              <a:gd name="connsiteY1" fmla="*/ 0 h 5172825"/>
              <a:gd name="connsiteX2" fmla="*/ 5838825 w 5846638"/>
              <a:gd name="connsiteY2" fmla="*/ 2591550 h 5172825"/>
              <a:gd name="connsiteX3" fmla="*/ 5846638 w 5846638"/>
              <a:gd name="connsiteY3" fmla="*/ 5162551 h 5172825"/>
              <a:gd name="connsiteX4" fmla="*/ 0 w 5846638"/>
              <a:gd name="connsiteY4" fmla="*/ 5172825 h 5172825"/>
              <a:gd name="connsiteX5" fmla="*/ 2581275 w 5846638"/>
              <a:gd name="connsiteY5" fmla="*/ 2591550 h 5172825"/>
              <a:gd name="connsiteX6" fmla="*/ 1325366 w 5846638"/>
              <a:gd name="connsiteY6" fmla="*/ 1 h 5172825"/>
              <a:gd name="connsiteX0" fmla="*/ 1325366 w 5846638"/>
              <a:gd name="connsiteY0" fmla="*/ 1 h 5172825"/>
              <a:gd name="connsiteX1" fmla="*/ 5836364 w 5846638"/>
              <a:gd name="connsiteY1" fmla="*/ 0 h 5172825"/>
              <a:gd name="connsiteX2" fmla="*/ 5838825 w 5846638"/>
              <a:gd name="connsiteY2" fmla="*/ 2591550 h 5172825"/>
              <a:gd name="connsiteX3" fmla="*/ 5846638 w 5846638"/>
              <a:gd name="connsiteY3" fmla="*/ 5162551 h 5172825"/>
              <a:gd name="connsiteX4" fmla="*/ 0 w 5846638"/>
              <a:gd name="connsiteY4" fmla="*/ 5172825 h 5172825"/>
              <a:gd name="connsiteX5" fmla="*/ 3390167 w 5846638"/>
              <a:gd name="connsiteY5" fmla="*/ 2596574 h 5172825"/>
              <a:gd name="connsiteX6" fmla="*/ 1325366 w 5846638"/>
              <a:gd name="connsiteY6" fmla="*/ 1 h 5172825"/>
              <a:gd name="connsiteX0" fmla="*/ 1355511 w 5846638"/>
              <a:gd name="connsiteY0" fmla="*/ 10049 h 5172825"/>
              <a:gd name="connsiteX1" fmla="*/ 5836364 w 5846638"/>
              <a:gd name="connsiteY1" fmla="*/ 0 h 5172825"/>
              <a:gd name="connsiteX2" fmla="*/ 5838825 w 5846638"/>
              <a:gd name="connsiteY2" fmla="*/ 2591550 h 5172825"/>
              <a:gd name="connsiteX3" fmla="*/ 5846638 w 5846638"/>
              <a:gd name="connsiteY3" fmla="*/ 5162551 h 5172825"/>
              <a:gd name="connsiteX4" fmla="*/ 0 w 5846638"/>
              <a:gd name="connsiteY4" fmla="*/ 5172825 h 5172825"/>
              <a:gd name="connsiteX5" fmla="*/ 3390167 w 5846638"/>
              <a:gd name="connsiteY5" fmla="*/ 2596574 h 5172825"/>
              <a:gd name="connsiteX6" fmla="*/ 1355511 w 5846638"/>
              <a:gd name="connsiteY6" fmla="*/ 10049 h 5172825"/>
              <a:gd name="connsiteX0" fmla="*/ 1079181 w 5570308"/>
              <a:gd name="connsiteY0" fmla="*/ 10049 h 5162777"/>
              <a:gd name="connsiteX1" fmla="*/ 5560034 w 5570308"/>
              <a:gd name="connsiteY1" fmla="*/ 0 h 5162777"/>
              <a:gd name="connsiteX2" fmla="*/ 5562495 w 5570308"/>
              <a:gd name="connsiteY2" fmla="*/ 2591550 h 5162777"/>
              <a:gd name="connsiteX3" fmla="*/ 5570308 w 5570308"/>
              <a:gd name="connsiteY3" fmla="*/ 5162551 h 5162777"/>
              <a:gd name="connsiteX4" fmla="*/ 0 w 5570308"/>
              <a:gd name="connsiteY4" fmla="*/ 5162777 h 5162777"/>
              <a:gd name="connsiteX5" fmla="*/ 3113837 w 5570308"/>
              <a:gd name="connsiteY5" fmla="*/ 2596574 h 5162777"/>
              <a:gd name="connsiteX6" fmla="*/ 1079181 w 5570308"/>
              <a:gd name="connsiteY6" fmla="*/ 10049 h 5162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70308" h="5162777">
                <a:moveTo>
                  <a:pt x="1079181" y="10049"/>
                </a:moveTo>
                <a:lnTo>
                  <a:pt x="5560034" y="0"/>
                </a:lnTo>
                <a:cubicBezTo>
                  <a:pt x="5560854" y="863850"/>
                  <a:pt x="5561675" y="1727700"/>
                  <a:pt x="5562495" y="2591550"/>
                </a:cubicBezTo>
                <a:cubicBezTo>
                  <a:pt x="5565099" y="3448550"/>
                  <a:pt x="5567704" y="4305551"/>
                  <a:pt x="5570308" y="5162551"/>
                </a:cubicBezTo>
                <a:lnTo>
                  <a:pt x="0" y="5162777"/>
                </a:lnTo>
                <a:lnTo>
                  <a:pt x="3113837" y="2596574"/>
                </a:lnTo>
                <a:lnTo>
                  <a:pt x="1079181" y="10049"/>
                </a:lnTo>
                <a:close/>
              </a:path>
            </a:pathLst>
          </a:custGeom>
          <a:solidFill>
            <a:schemeClr val="bg1">
              <a:lumMod val="50000"/>
            </a:schemeClr>
          </a:solidFill>
          <a:effectLst>
            <a:innerShdw blurRad="573786" dist="50800" dir="13500000">
              <a:prstClr val="black">
                <a:alpha val="78000"/>
              </a:prstClr>
            </a:innerShdw>
          </a:effectLst>
        </p:spPr>
        <p:txBody>
          <a:bodyPr anchor="ctr"/>
          <a:lstStyle>
            <a:lvl1pPr marL="0" indent="0" algn="r">
              <a:buNone/>
              <a:defRPr/>
            </a:lvl1pPr>
          </a:lstStyle>
          <a:p>
            <a:r>
              <a:rPr lang="en-US" dirty="0"/>
              <a:t>Click to insert your </a:t>
            </a:r>
            <a:br>
              <a:rPr lang="en-US" dirty="0"/>
            </a:br>
            <a:r>
              <a:rPr lang="en-US" dirty="0"/>
              <a:t>picture into the shape</a:t>
            </a:r>
          </a:p>
          <a:p>
            <a:endParaRPr lang="en-US" dirty="0"/>
          </a:p>
          <a:p>
            <a:endParaRPr lang="en-US" dirty="0"/>
          </a:p>
          <a:p>
            <a:endParaRPr lang="en-US" dirty="0"/>
          </a:p>
          <a:p>
            <a:r>
              <a:rPr lang="en-US" dirty="0"/>
              <a:t>To reposition your</a:t>
            </a:r>
            <a:br>
              <a:rPr lang="en-US" dirty="0"/>
            </a:br>
            <a:r>
              <a:rPr lang="en-US" dirty="0"/>
              <a:t>picture:</a:t>
            </a:r>
            <a:br>
              <a:rPr lang="en-US" dirty="0"/>
            </a:br>
            <a:r>
              <a:rPr lang="en-US" dirty="0"/>
              <a:t>Right-click &gt; Crop </a:t>
            </a:r>
          </a:p>
          <a:p>
            <a:endParaRPr lang="en-US" dirty="0"/>
          </a:p>
        </p:txBody>
      </p:sp>
      <p:sp>
        <p:nvSpPr>
          <p:cNvPr id="2" name="Title 1">
            <a:extLst>
              <a:ext uri="{FF2B5EF4-FFF2-40B4-BE49-F238E27FC236}">
                <a16:creationId xmlns:a16="http://schemas.microsoft.com/office/drawing/2014/main" id="{DCDDF952-7C6E-D2D8-AB0A-0004215E1D21}"/>
              </a:ext>
            </a:extLst>
          </p:cNvPr>
          <p:cNvSpPr>
            <a:spLocks noGrp="1"/>
          </p:cNvSpPr>
          <p:nvPr>
            <p:ph type="title"/>
          </p:nvPr>
        </p:nvSpPr>
        <p:spPr>
          <a:xfrm>
            <a:off x="518825" y="654148"/>
            <a:ext cx="4626768" cy="1071782"/>
          </a:xfrm>
        </p:spPr>
        <p:txBody>
          <a:bodyPr anchor="b"/>
          <a:lstStyle>
            <a:lvl1pPr>
              <a:defRPr sz="2400"/>
            </a:lvl1pPr>
          </a:lstStyle>
          <a:p>
            <a:r>
              <a:rPr lang="en-US" dirty="0"/>
              <a:t>Click to edit Master title style</a:t>
            </a:r>
            <a:endParaRPr lang="en-AU" dirty="0"/>
          </a:p>
        </p:txBody>
      </p:sp>
      <p:sp>
        <p:nvSpPr>
          <p:cNvPr id="3" name="Content Placeholder 2">
            <a:extLst>
              <a:ext uri="{FF2B5EF4-FFF2-40B4-BE49-F238E27FC236}">
                <a16:creationId xmlns:a16="http://schemas.microsoft.com/office/drawing/2014/main" id="{06AF7C71-0C15-971C-97C2-ACA5AFA23021}"/>
              </a:ext>
            </a:extLst>
          </p:cNvPr>
          <p:cNvSpPr>
            <a:spLocks noGrp="1"/>
          </p:cNvSpPr>
          <p:nvPr>
            <p:ph idx="1"/>
          </p:nvPr>
        </p:nvSpPr>
        <p:spPr>
          <a:xfrm>
            <a:off x="518825" y="1814732"/>
            <a:ext cx="4629150" cy="2763936"/>
          </a:xfrm>
        </p:spPr>
        <p:txBody>
          <a:bodyPr>
            <a:normAutofit/>
          </a:bodyPr>
          <a:lstStyle>
            <a:lvl1pPr>
              <a:defRPr sz="1400"/>
            </a:lvl1pPr>
            <a:lvl2pPr>
              <a:defRPr sz="1400"/>
            </a:lvl2pPr>
            <a:lvl3pPr>
              <a:defRPr sz="1100"/>
            </a:lvl3pPr>
            <a:lvl4pPr>
              <a:defRPr sz="1050"/>
            </a:lvl4pPr>
            <a:lvl5pPr>
              <a:defRPr sz="1050"/>
            </a:lvl5pPr>
            <a:lvl6pPr>
              <a:defRPr sz="1500"/>
            </a:lvl6pPr>
            <a:lvl7pPr>
              <a:defRPr sz="1500"/>
            </a:lvl7pPr>
            <a:lvl8pPr>
              <a:defRPr sz="1500"/>
            </a:lvl8pPr>
            <a:lvl9pPr>
              <a:defRPr sz="15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8" name="Date Placeholder 3">
            <a:extLst>
              <a:ext uri="{FF2B5EF4-FFF2-40B4-BE49-F238E27FC236}">
                <a16:creationId xmlns:a16="http://schemas.microsoft.com/office/drawing/2014/main" id="{028AB415-5F42-E7BB-21D5-9303013D6321}"/>
              </a:ext>
            </a:extLst>
          </p:cNvPr>
          <p:cNvSpPr>
            <a:spLocks noGrp="1"/>
          </p:cNvSpPr>
          <p:nvPr>
            <p:ph type="dt" sz="half" idx="10"/>
          </p:nvPr>
        </p:nvSpPr>
        <p:spPr>
          <a:xfrm>
            <a:off x="628650" y="4640882"/>
            <a:ext cx="982183" cy="273844"/>
          </a:xfrm>
        </p:spPr>
        <p:txBody>
          <a:bodyPr/>
          <a:lstStyle>
            <a:lvl1pPr>
              <a:defRPr>
                <a:solidFill>
                  <a:schemeClr val="bg1"/>
                </a:solidFill>
              </a:defRPr>
            </a:lvl1pPr>
          </a:lstStyle>
          <a:p>
            <a:endParaRPr lang="en-AU" dirty="0"/>
          </a:p>
        </p:txBody>
      </p:sp>
      <p:sp>
        <p:nvSpPr>
          <p:cNvPr id="9" name="Footer Placeholder 4">
            <a:extLst>
              <a:ext uri="{FF2B5EF4-FFF2-40B4-BE49-F238E27FC236}">
                <a16:creationId xmlns:a16="http://schemas.microsoft.com/office/drawing/2014/main" id="{657E7949-AECE-43FD-80F5-6A1ACF77FB04}"/>
              </a:ext>
            </a:extLst>
          </p:cNvPr>
          <p:cNvSpPr>
            <a:spLocks noGrp="1"/>
          </p:cNvSpPr>
          <p:nvPr>
            <p:ph type="ftr" sz="quarter" idx="11"/>
          </p:nvPr>
        </p:nvSpPr>
        <p:spPr>
          <a:xfrm>
            <a:off x="1707367" y="4640882"/>
            <a:ext cx="3086100" cy="273844"/>
          </a:xfrm>
        </p:spPr>
        <p:txBody>
          <a:bodyPr/>
          <a:lstStyle>
            <a:lvl1pPr>
              <a:defRPr>
                <a:solidFill>
                  <a:schemeClr val="bg1"/>
                </a:solidFill>
              </a:defRPr>
            </a:lvl1pPr>
          </a:lstStyle>
          <a:p>
            <a:endParaRPr lang="en-AU" dirty="0"/>
          </a:p>
        </p:txBody>
      </p:sp>
      <p:sp>
        <p:nvSpPr>
          <p:cNvPr id="10" name="Slide Number Placeholder 5">
            <a:extLst>
              <a:ext uri="{FF2B5EF4-FFF2-40B4-BE49-F238E27FC236}">
                <a16:creationId xmlns:a16="http://schemas.microsoft.com/office/drawing/2014/main" id="{25068ADD-68C7-BCDF-AC56-A9C343FA666B}"/>
              </a:ext>
            </a:extLst>
          </p:cNvPr>
          <p:cNvSpPr>
            <a:spLocks noGrp="1"/>
          </p:cNvSpPr>
          <p:nvPr>
            <p:ph type="sldNum" sz="quarter" idx="12"/>
          </p:nvPr>
        </p:nvSpPr>
        <p:spPr>
          <a:xfrm>
            <a:off x="101009" y="4640882"/>
            <a:ext cx="417816" cy="273844"/>
          </a:xfrm>
        </p:spPr>
        <p:txBody>
          <a:bodyPr/>
          <a:lstStyle>
            <a:lvl1pPr>
              <a:defRPr>
                <a:solidFill>
                  <a:schemeClr val="bg1"/>
                </a:solidFill>
              </a:defRPr>
            </a:lvl1pPr>
          </a:lstStyle>
          <a:p>
            <a:fld id="{5C75888C-CBC0-4624-9DF9-0508A40329AE}" type="slidenum">
              <a:rPr lang="en-AU" smtClean="0"/>
              <a:pPr/>
              <a:t>‹#›</a:t>
            </a:fld>
            <a:endParaRPr lang="en-AU" dirty="0"/>
          </a:p>
        </p:txBody>
      </p:sp>
      <p:pic>
        <p:nvPicPr>
          <p:cNvPr id="6" name="Picture 5">
            <a:extLst>
              <a:ext uri="{FF2B5EF4-FFF2-40B4-BE49-F238E27FC236}">
                <a16:creationId xmlns:a16="http://schemas.microsoft.com/office/drawing/2014/main" id="{158D007C-5F35-5F85-A41B-10EBA958134F}"/>
              </a:ext>
            </a:extLst>
          </p:cNvPr>
          <p:cNvPicPr>
            <a:picLocks noChangeAspect="1"/>
          </p:cNvPicPr>
          <p:nvPr userDrawn="1"/>
        </p:nvPicPr>
        <p:blipFill>
          <a:blip r:embed="rId2"/>
          <a:srcRect/>
          <a:stretch/>
        </p:blipFill>
        <p:spPr>
          <a:xfrm>
            <a:off x="6783922" y="4503066"/>
            <a:ext cx="2259069" cy="578836"/>
          </a:xfrm>
          <a:prstGeom prst="rect">
            <a:avLst/>
          </a:prstGeom>
        </p:spPr>
      </p:pic>
    </p:spTree>
    <p:extLst>
      <p:ext uri="{BB962C8B-B14F-4D97-AF65-F5344CB8AC3E}">
        <p14:creationId xmlns:p14="http://schemas.microsoft.com/office/powerpoint/2010/main" val="299539987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2FEE9-E656-E9EC-05D7-26D0C63E3887}"/>
              </a:ext>
            </a:extLst>
          </p:cNvPr>
          <p:cNvSpPr>
            <a:spLocks noGrp="1"/>
          </p:cNvSpPr>
          <p:nvPr>
            <p:ph type="title"/>
          </p:nvPr>
        </p:nvSpPr>
        <p:spPr>
          <a:xfrm>
            <a:off x="628650" y="484188"/>
            <a:ext cx="7886700" cy="620899"/>
          </a:xfrm>
        </p:spPr>
        <p:txBody>
          <a:bodyPr/>
          <a:lstStyle/>
          <a:p>
            <a:r>
              <a:rPr lang="en-US" dirty="0"/>
              <a:t>Click to edit Master title style</a:t>
            </a:r>
            <a:endParaRPr lang="en-AU" dirty="0"/>
          </a:p>
        </p:txBody>
      </p:sp>
      <p:sp>
        <p:nvSpPr>
          <p:cNvPr id="3" name="Vertical Text Placeholder 2">
            <a:extLst>
              <a:ext uri="{FF2B5EF4-FFF2-40B4-BE49-F238E27FC236}">
                <a16:creationId xmlns:a16="http://schemas.microsoft.com/office/drawing/2014/main" id="{FEABACBC-6B01-32DC-E778-9653EA84A11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3" name="Date Placeholder 3">
            <a:extLst>
              <a:ext uri="{FF2B5EF4-FFF2-40B4-BE49-F238E27FC236}">
                <a16:creationId xmlns:a16="http://schemas.microsoft.com/office/drawing/2014/main" id="{0096F68F-8B2B-E004-9C09-1A3BEBF73E9C}"/>
              </a:ext>
            </a:extLst>
          </p:cNvPr>
          <p:cNvSpPr>
            <a:spLocks noGrp="1"/>
          </p:cNvSpPr>
          <p:nvPr>
            <p:ph type="dt" sz="half" idx="10"/>
          </p:nvPr>
        </p:nvSpPr>
        <p:spPr>
          <a:xfrm>
            <a:off x="628650" y="4640882"/>
            <a:ext cx="982183" cy="273844"/>
          </a:xfrm>
        </p:spPr>
        <p:txBody>
          <a:bodyPr/>
          <a:lstStyle>
            <a:lvl1pPr>
              <a:defRPr>
                <a:solidFill>
                  <a:schemeClr val="tx1">
                    <a:lumMod val="65000"/>
                  </a:schemeClr>
                </a:solidFill>
              </a:defRPr>
            </a:lvl1pPr>
          </a:lstStyle>
          <a:p>
            <a:endParaRPr lang="en-AU" dirty="0"/>
          </a:p>
        </p:txBody>
      </p:sp>
      <p:sp>
        <p:nvSpPr>
          <p:cNvPr id="14" name="Footer Placeholder 4">
            <a:extLst>
              <a:ext uri="{FF2B5EF4-FFF2-40B4-BE49-F238E27FC236}">
                <a16:creationId xmlns:a16="http://schemas.microsoft.com/office/drawing/2014/main" id="{0D54EB19-35C5-C08B-87CB-CE211EA53484}"/>
              </a:ext>
            </a:extLst>
          </p:cNvPr>
          <p:cNvSpPr>
            <a:spLocks noGrp="1"/>
          </p:cNvSpPr>
          <p:nvPr>
            <p:ph type="ftr" sz="quarter" idx="11"/>
          </p:nvPr>
        </p:nvSpPr>
        <p:spPr>
          <a:xfrm>
            <a:off x="1707367" y="4640882"/>
            <a:ext cx="3086100" cy="273844"/>
          </a:xfrm>
        </p:spPr>
        <p:txBody>
          <a:bodyPr/>
          <a:lstStyle>
            <a:lvl1pPr>
              <a:defRPr>
                <a:solidFill>
                  <a:schemeClr val="tx1">
                    <a:lumMod val="65000"/>
                  </a:schemeClr>
                </a:solidFill>
              </a:defRPr>
            </a:lvl1pPr>
          </a:lstStyle>
          <a:p>
            <a:endParaRPr lang="en-AU" dirty="0"/>
          </a:p>
        </p:txBody>
      </p:sp>
      <p:sp>
        <p:nvSpPr>
          <p:cNvPr id="15" name="Slide Number Placeholder 5">
            <a:extLst>
              <a:ext uri="{FF2B5EF4-FFF2-40B4-BE49-F238E27FC236}">
                <a16:creationId xmlns:a16="http://schemas.microsoft.com/office/drawing/2014/main" id="{8C655435-A82E-A566-8758-C2D5ED301441}"/>
              </a:ext>
            </a:extLst>
          </p:cNvPr>
          <p:cNvSpPr>
            <a:spLocks noGrp="1"/>
          </p:cNvSpPr>
          <p:nvPr>
            <p:ph type="sldNum" sz="quarter" idx="12"/>
          </p:nvPr>
        </p:nvSpPr>
        <p:spPr>
          <a:xfrm>
            <a:off x="101009" y="4640882"/>
            <a:ext cx="417816" cy="273844"/>
          </a:xfrm>
        </p:spPr>
        <p:txBody>
          <a:bodyPr/>
          <a:lstStyle>
            <a:lvl1pPr>
              <a:defRPr>
                <a:solidFill>
                  <a:schemeClr val="tx1">
                    <a:lumMod val="65000"/>
                  </a:schemeClr>
                </a:solidFill>
              </a:defRPr>
            </a:lvl1pPr>
          </a:lstStyle>
          <a:p>
            <a:fld id="{5C75888C-CBC0-4624-9DF9-0508A40329AE}" type="slidenum">
              <a:rPr lang="en-AU" smtClean="0"/>
              <a:pPr/>
              <a:t>‹#›</a:t>
            </a:fld>
            <a:endParaRPr lang="en-AU" dirty="0"/>
          </a:p>
        </p:txBody>
      </p:sp>
    </p:spTree>
    <p:extLst>
      <p:ext uri="{BB962C8B-B14F-4D97-AF65-F5344CB8AC3E}">
        <p14:creationId xmlns:p14="http://schemas.microsoft.com/office/powerpoint/2010/main" val="278973094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5BF838E-3121-B734-BAF3-3C899FBBB794}"/>
              </a:ext>
            </a:extLst>
          </p:cNvPr>
          <p:cNvSpPr>
            <a:spLocks noGrp="1"/>
          </p:cNvSpPr>
          <p:nvPr>
            <p:ph type="title" orient="vert"/>
          </p:nvPr>
        </p:nvSpPr>
        <p:spPr>
          <a:xfrm>
            <a:off x="6543675" y="478303"/>
            <a:ext cx="1971675" cy="3931272"/>
          </a:xfrm>
        </p:spPr>
        <p:txBody>
          <a:bodyPr vert="eaVert"/>
          <a:lstStyle/>
          <a:p>
            <a:r>
              <a:rPr lang="en-US"/>
              <a:t>Click to edit Master title style</a:t>
            </a:r>
            <a:endParaRPr lang="en-AU" dirty="0"/>
          </a:p>
        </p:txBody>
      </p:sp>
      <p:sp>
        <p:nvSpPr>
          <p:cNvPr id="3" name="Vertical Text Placeholder 2">
            <a:extLst>
              <a:ext uri="{FF2B5EF4-FFF2-40B4-BE49-F238E27FC236}">
                <a16:creationId xmlns:a16="http://schemas.microsoft.com/office/drawing/2014/main" id="{CE383AD2-83DC-1765-A1D8-E2A49778DA6C}"/>
              </a:ext>
            </a:extLst>
          </p:cNvPr>
          <p:cNvSpPr>
            <a:spLocks noGrp="1"/>
          </p:cNvSpPr>
          <p:nvPr>
            <p:ph type="body" orient="vert" idx="1"/>
          </p:nvPr>
        </p:nvSpPr>
        <p:spPr>
          <a:xfrm>
            <a:off x="628650" y="478303"/>
            <a:ext cx="5800725" cy="393127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3">
            <a:extLst>
              <a:ext uri="{FF2B5EF4-FFF2-40B4-BE49-F238E27FC236}">
                <a16:creationId xmlns:a16="http://schemas.microsoft.com/office/drawing/2014/main" id="{FA086C39-DB51-4973-0E2C-63204E394859}"/>
              </a:ext>
            </a:extLst>
          </p:cNvPr>
          <p:cNvSpPr>
            <a:spLocks noGrp="1"/>
          </p:cNvSpPr>
          <p:nvPr>
            <p:ph type="dt" sz="half" idx="10"/>
          </p:nvPr>
        </p:nvSpPr>
        <p:spPr>
          <a:xfrm>
            <a:off x="628650" y="4640882"/>
            <a:ext cx="982183" cy="273844"/>
          </a:xfrm>
        </p:spPr>
        <p:txBody>
          <a:bodyPr/>
          <a:lstStyle>
            <a:lvl1pPr>
              <a:defRPr>
                <a:solidFill>
                  <a:schemeClr val="tx1">
                    <a:lumMod val="65000"/>
                  </a:schemeClr>
                </a:solidFill>
              </a:defRPr>
            </a:lvl1pPr>
          </a:lstStyle>
          <a:p>
            <a:endParaRPr lang="en-AU" dirty="0"/>
          </a:p>
        </p:txBody>
      </p:sp>
      <p:sp>
        <p:nvSpPr>
          <p:cNvPr id="8" name="Footer Placeholder 4">
            <a:extLst>
              <a:ext uri="{FF2B5EF4-FFF2-40B4-BE49-F238E27FC236}">
                <a16:creationId xmlns:a16="http://schemas.microsoft.com/office/drawing/2014/main" id="{AB5068B2-539B-7125-2A30-2D3C64C565EC}"/>
              </a:ext>
            </a:extLst>
          </p:cNvPr>
          <p:cNvSpPr>
            <a:spLocks noGrp="1"/>
          </p:cNvSpPr>
          <p:nvPr>
            <p:ph type="ftr" sz="quarter" idx="11"/>
          </p:nvPr>
        </p:nvSpPr>
        <p:spPr>
          <a:xfrm>
            <a:off x="1707367" y="4640882"/>
            <a:ext cx="3086100" cy="273844"/>
          </a:xfrm>
        </p:spPr>
        <p:txBody>
          <a:bodyPr/>
          <a:lstStyle>
            <a:lvl1pPr>
              <a:defRPr>
                <a:solidFill>
                  <a:schemeClr val="tx1">
                    <a:lumMod val="65000"/>
                  </a:schemeClr>
                </a:solidFill>
              </a:defRPr>
            </a:lvl1pPr>
          </a:lstStyle>
          <a:p>
            <a:endParaRPr lang="en-AU" dirty="0"/>
          </a:p>
        </p:txBody>
      </p:sp>
      <p:sp>
        <p:nvSpPr>
          <p:cNvPr id="9" name="Slide Number Placeholder 5">
            <a:extLst>
              <a:ext uri="{FF2B5EF4-FFF2-40B4-BE49-F238E27FC236}">
                <a16:creationId xmlns:a16="http://schemas.microsoft.com/office/drawing/2014/main" id="{345A7080-E4B3-10A9-A748-4E353AC07903}"/>
              </a:ext>
            </a:extLst>
          </p:cNvPr>
          <p:cNvSpPr>
            <a:spLocks noGrp="1"/>
          </p:cNvSpPr>
          <p:nvPr>
            <p:ph type="sldNum" sz="quarter" idx="12"/>
          </p:nvPr>
        </p:nvSpPr>
        <p:spPr>
          <a:xfrm>
            <a:off x="101009" y="4640882"/>
            <a:ext cx="417816" cy="273844"/>
          </a:xfrm>
        </p:spPr>
        <p:txBody>
          <a:bodyPr/>
          <a:lstStyle>
            <a:lvl1pPr>
              <a:defRPr>
                <a:solidFill>
                  <a:schemeClr val="tx1">
                    <a:lumMod val="65000"/>
                  </a:schemeClr>
                </a:solidFill>
              </a:defRPr>
            </a:lvl1pPr>
          </a:lstStyle>
          <a:p>
            <a:fld id="{5C75888C-CBC0-4624-9DF9-0508A40329AE}" type="slidenum">
              <a:rPr lang="en-AU" smtClean="0"/>
              <a:pPr/>
              <a:t>‹#›</a:t>
            </a:fld>
            <a:endParaRPr lang="en-AU" dirty="0"/>
          </a:p>
        </p:txBody>
      </p:sp>
    </p:spTree>
    <p:extLst>
      <p:ext uri="{BB962C8B-B14F-4D97-AF65-F5344CB8AC3E}">
        <p14:creationId xmlns:p14="http://schemas.microsoft.com/office/powerpoint/2010/main" val="138621409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39097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6EA14B-8316-E21B-96A8-73C9536207A5}"/>
              </a:ext>
            </a:extLst>
          </p:cNvPr>
          <p:cNvSpPr>
            <a:spLocks noGrp="1"/>
          </p:cNvSpPr>
          <p:nvPr>
            <p:ph type="title"/>
          </p:nvPr>
        </p:nvSpPr>
        <p:spPr>
          <a:xfrm>
            <a:off x="628650" y="1577975"/>
            <a:ext cx="7886700" cy="99377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Text Placeholder 2">
            <a:extLst>
              <a:ext uri="{FF2B5EF4-FFF2-40B4-BE49-F238E27FC236}">
                <a16:creationId xmlns:a16="http://schemas.microsoft.com/office/drawing/2014/main" id="{D0F81700-A06A-0363-8EED-E255272549C6}"/>
              </a:ext>
            </a:extLst>
          </p:cNvPr>
          <p:cNvSpPr>
            <a:spLocks noGrp="1"/>
          </p:cNvSpPr>
          <p:nvPr>
            <p:ph idx="1"/>
          </p:nvPr>
        </p:nvSpPr>
        <p:spPr>
          <a:xfrm>
            <a:off x="628650" y="2620925"/>
            <a:ext cx="7886700" cy="178263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3" name="Picture 2">
            <a:extLst>
              <a:ext uri="{FF2B5EF4-FFF2-40B4-BE49-F238E27FC236}">
                <a16:creationId xmlns:a16="http://schemas.microsoft.com/office/drawing/2014/main" id="{7001B543-EA0F-0D80-B910-B72BBCA38316}"/>
              </a:ext>
            </a:extLst>
          </p:cNvPr>
          <p:cNvPicPr>
            <a:picLocks noChangeAspect="1"/>
          </p:cNvPicPr>
          <p:nvPr userDrawn="1"/>
        </p:nvPicPr>
        <p:blipFill>
          <a:blip r:embed="rId2"/>
          <a:srcRect/>
          <a:stretch/>
        </p:blipFill>
        <p:spPr>
          <a:xfrm>
            <a:off x="6783922" y="4504896"/>
            <a:ext cx="2259069" cy="578835"/>
          </a:xfrm>
          <a:prstGeom prst="rect">
            <a:avLst/>
          </a:prstGeom>
        </p:spPr>
      </p:pic>
    </p:spTree>
    <p:extLst>
      <p:ext uri="{BB962C8B-B14F-4D97-AF65-F5344CB8AC3E}">
        <p14:creationId xmlns:p14="http://schemas.microsoft.com/office/powerpoint/2010/main" val="4242508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ark: Section Chapter Title 01">
    <p:bg>
      <p:bgPr>
        <a:gradFill flip="none" rotWithShape="1">
          <a:gsLst>
            <a:gs pos="0">
              <a:srgbClr val="004386"/>
            </a:gs>
            <a:gs pos="0">
              <a:schemeClr val="bg1"/>
            </a:gs>
            <a:gs pos="100000">
              <a:schemeClr val="bg2"/>
            </a:gs>
          </a:gsLst>
          <a:path path="circle">
            <a:fillToRect l="50000" t="50000" r="50000" b="50000"/>
          </a:path>
          <a:tileRect/>
        </a:gradFill>
        <a:effectLst/>
      </p:bgPr>
    </p:bg>
    <p:spTree>
      <p:nvGrpSpPr>
        <p:cNvPr id="1" name=""/>
        <p:cNvGrpSpPr/>
        <p:nvPr/>
      </p:nvGrpSpPr>
      <p:grpSpPr>
        <a:xfrm>
          <a:off x="0" y="0"/>
          <a:ext cx="0" cy="0"/>
          <a:chOff x="0" y="0"/>
          <a:chExt cx="0" cy="0"/>
        </a:xfrm>
      </p:grpSpPr>
      <p:pic>
        <p:nvPicPr>
          <p:cNvPr id="5" name="Picture 4" descr="A black and blue lines&#10;&#10;AI-generated content may be incorrect.">
            <a:extLst>
              <a:ext uri="{FF2B5EF4-FFF2-40B4-BE49-F238E27FC236}">
                <a16:creationId xmlns:a16="http://schemas.microsoft.com/office/drawing/2014/main" id="{37B7C50C-C634-2DBB-6A86-444EAE7172D0}"/>
              </a:ext>
            </a:extLst>
          </p:cNvPr>
          <p:cNvPicPr>
            <a:picLocks noGrp="1" noRot="1" noChangeAspect="1" noMove="1" noResize="1" noEditPoints="1" noAdjustHandles="1" noChangeArrowheads="1" noChangeShapeType="1" noCrop="1"/>
          </p:cNvPicPr>
          <p:nvPr userDrawn="1"/>
        </p:nvPicPr>
        <p:blipFill>
          <a:blip r:embed="rId2">
            <a:alphaModFix amt="7000"/>
          </a:blip>
          <a:stretch>
            <a:fillRect/>
          </a:stretch>
        </p:blipFill>
        <p:spPr>
          <a:xfrm>
            <a:off x="-175846" y="0"/>
            <a:ext cx="9319846" cy="5202996"/>
          </a:xfrm>
          <a:prstGeom prst="rect">
            <a:avLst/>
          </a:prstGeom>
        </p:spPr>
      </p:pic>
      <p:sp>
        <p:nvSpPr>
          <p:cNvPr id="19" name="Rectangle 18">
            <a:extLst>
              <a:ext uri="{FF2B5EF4-FFF2-40B4-BE49-F238E27FC236}">
                <a16:creationId xmlns:a16="http://schemas.microsoft.com/office/drawing/2014/main" id="{B902D6C2-9968-E09E-D046-165F9020DA1A}"/>
              </a:ext>
            </a:extLst>
          </p:cNvPr>
          <p:cNvSpPr>
            <a:spLocks noGrp="1" noRot="1" noMove="1" noResize="1" noEditPoints="1" noAdjustHandles="1" noChangeArrowheads="1" noChangeShapeType="1"/>
          </p:cNvSpPr>
          <p:nvPr userDrawn="1"/>
        </p:nvSpPr>
        <p:spPr>
          <a:xfrm>
            <a:off x="0" y="0"/>
            <a:ext cx="1664805" cy="4640882"/>
          </a:xfrm>
          <a:prstGeom prst="rect">
            <a:avLst/>
          </a:prstGeom>
          <a:gradFill flip="none" rotWithShape="1">
            <a:gsLst>
              <a:gs pos="0">
                <a:srgbClr val="004386"/>
              </a:gs>
              <a:gs pos="0">
                <a:schemeClr val="bg1">
                  <a:alpha val="0"/>
                </a:schemeClr>
              </a:gs>
              <a:gs pos="95000">
                <a:schemeClr val="bg2"/>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EF7E2B8-A4AA-F50B-228C-A019F110E7DF}"/>
              </a:ext>
            </a:extLst>
          </p:cNvPr>
          <p:cNvSpPr>
            <a:spLocks noGrp="1" noRot="1" noMove="1" noResize="1" noEditPoints="1" noAdjustHandles="1" noChangeArrowheads="1" noChangeShapeType="1"/>
          </p:cNvSpPr>
          <p:nvPr userDrawn="1"/>
        </p:nvSpPr>
        <p:spPr>
          <a:xfrm>
            <a:off x="1664805" y="0"/>
            <a:ext cx="7479196" cy="4371975"/>
          </a:xfrm>
          <a:prstGeom prst="rect">
            <a:avLst/>
          </a:prstGeom>
          <a:gradFill flip="none" rotWithShape="1">
            <a:gsLst>
              <a:gs pos="46000">
                <a:schemeClr val="bg1"/>
              </a:gs>
              <a:gs pos="100000">
                <a:schemeClr val="bg2"/>
              </a:gs>
            </a:gsLst>
            <a:path path="circle">
              <a:fillToRect r="100000" b="100000"/>
            </a:path>
            <a:tileRect l="-100000" t="-10000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CAE6F939-D539-5609-C41C-0218455EA3BA}"/>
              </a:ext>
            </a:extLst>
          </p:cNvPr>
          <p:cNvSpPr>
            <a:spLocks noGrp="1" noRot="1" noMove="1" noResize="1" noEditPoints="1" noAdjustHandles="1" noChangeArrowheads="1" noChangeShapeType="1"/>
          </p:cNvSpPr>
          <p:nvPr userDrawn="1"/>
        </p:nvSpPr>
        <p:spPr>
          <a:xfrm>
            <a:off x="0" y="4371975"/>
            <a:ext cx="9143999" cy="77152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7A091252-B6D9-5AF4-4833-E2222F38CF0C}"/>
              </a:ext>
            </a:extLst>
          </p:cNvPr>
          <p:cNvSpPr>
            <a:spLocks noGrp="1"/>
          </p:cNvSpPr>
          <p:nvPr>
            <p:ph type="ctrTitle"/>
          </p:nvPr>
        </p:nvSpPr>
        <p:spPr>
          <a:xfrm>
            <a:off x="2365834" y="841772"/>
            <a:ext cx="5749465" cy="1790700"/>
          </a:xfrm>
        </p:spPr>
        <p:txBody>
          <a:bodyPr anchor="b">
            <a:normAutofit/>
          </a:bodyPr>
          <a:lstStyle>
            <a:lvl1pPr algn="l">
              <a:defRPr sz="3600"/>
            </a:lvl1pPr>
          </a:lstStyle>
          <a:p>
            <a:r>
              <a:rPr lang="en-US"/>
              <a:t>Click to edit Master title style</a:t>
            </a:r>
            <a:endParaRPr lang="en-AU" dirty="0"/>
          </a:p>
        </p:txBody>
      </p:sp>
      <p:sp>
        <p:nvSpPr>
          <p:cNvPr id="3" name="Subtitle 2">
            <a:extLst>
              <a:ext uri="{FF2B5EF4-FFF2-40B4-BE49-F238E27FC236}">
                <a16:creationId xmlns:a16="http://schemas.microsoft.com/office/drawing/2014/main" id="{7C7B7479-93BD-1A55-AC76-0E3A3F228E68}"/>
              </a:ext>
            </a:extLst>
          </p:cNvPr>
          <p:cNvSpPr>
            <a:spLocks noGrp="1"/>
          </p:cNvSpPr>
          <p:nvPr>
            <p:ph type="subTitle" idx="1"/>
          </p:nvPr>
        </p:nvSpPr>
        <p:spPr>
          <a:xfrm>
            <a:off x="2365834" y="2701528"/>
            <a:ext cx="5749465" cy="1241822"/>
          </a:xfrm>
        </p:spPr>
        <p:txBody>
          <a:bodyPr/>
          <a:lstStyle>
            <a:lvl1pPr marL="0" indent="0" algn="l">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AU" dirty="0"/>
          </a:p>
        </p:txBody>
      </p:sp>
      <p:pic>
        <p:nvPicPr>
          <p:cNvPr id="9" name="Picture 8">
            <a:extLst>
              <a:ext uri="{FF2B5EF4-FFF2-40B4-BE49-F238E27FC236}">
                <a16:creationId xmlns:a16="http://schemas.microsoft.com/office/drawing/2014/main" id="{AD1308EA-8F1B-F046-4912-FA0583180B5F}"/>
              </a:ext>
            </a:extLst>
          </p:cNvPr>
          <p:cNvPicPr>
            <a:picLocks noChangeAspect="1"/>
          </p:cNvPicPr>
          <p:nvPr userDrawn="1"/>
        </p:nvPicPr>
        <p:blipFill>
          <a:blip r:embed="rId3"/>
          <a:srcRect/>
          <a:stretch/>
        </p:blipFill>
        <p:spPr>
          <a:xfrm>
            <a:off x="6783922" y="4504896"/>
            <a:ext cx="2259069" cy="578835"/>
          </a:xfrm>
          <a:prstGeom prst="rect">
            <a:avLst/>
          </a:prstGeom>
        </p:spPr>
      </p:pic>
      <p:sp>
        <p:nvSpPr>
          <p:cNvPr id="11" name="Date Placeholder 3">
            <a:extLst>
              <a:ext uri="{FF2B5EF4-FFF2-40B4-BE49-F238E27FC236}">
                <a16:creationId xmlns:a16="http://schemas.microsoft.com/office/drawing/2014/main" id="{3CC3890E-6533-66D8-8695-06778B06D346}"/>
              </a:ext>
            </a:extLst>
          </p:cNvPr>
          <p:cNvSpPr>
            <a:spLocks noGrp="1"/>
          </p:cNvSpPr>
          <p:nvPr>
            <p:ph type="dt" sz="half" idx="10"/>
          </p:nvPr>
        </p:nvSpPr>
        <p:spPr>
          <a:xfrm>
            <a:off x="628650" y="4640882"/>
            <a:ext cx="982183" cy="273844"/>
          </a:xfrm>
        </p:spPr>
        <p:txBody>
          <a:bodyPr/>
          <a:lstStyle>
            <a:lvl1pPr>
              <a:defRPr>
                <a:solidFill>
                  <a:schemeClr val="bg1"/>
                </a:solidFill>
              </a:defRPr>
            </a:lvl1pPr>
          </a:lstStyle>
          <a:p>
            <a:endParaRPr lang="en-AU" dirty="0"/>
          </a:p>
        </p:txBody>
      </p:sp>
      <p:sp>
        <p:nvSpPr>
          <p:cNvPr id="13" name="Footer Placeholder 4">
            <a:extLst>
              <a:ext uri="{FF2B5EF4-FFF2-40B4-BE49-F238E27FC236}">
                <a16:creationId xmlns:a16="http://schemas.microsoft.com/office/drawing/2014/main" id="{8F7C8104-76CC-EB84-33DA-EA47A01AC7E0}"/>
              </a:ext>
            </a:extLst>
          </p:cNvPr>
          <p:cNvSpPr>
            <a:spLocks noGrp="1"/>
          </p:cNvSpPr>
          <p:nvPr>
            <p:ph type="ftr" sz="quarter" idx="11"/>
          </p:nvPr>
        </p:nvSpPr>
        <p:spPr>
          <a:xfrm>
            <a:off x="1707367" y="4640882"/>
            <a:ext cx="3086100" cy="273844"/>
          </a:xfrm>
        </p:spPr>
        <p:txBody>
          <a:bodyPr/>
          <a:lstStyle>
            <a:lvl1pPr>
              <a:defRPr>
                <a:solidFill>
                  <a:schemeClr val="bg1"/>
                </a:solidFill>
              </a:defRPr>
            </a:lvl1pPr>
          </a:lstStyle>
          <a:p>
            <a:endParaRPr lang="en-AU" dirty="0"/>
          </a:p>
        </p:txBody>
      </p:sp>
      <p:sp>
        <p:nvSpPr>
          <p:cNvPr id="14" name="Slide Number Placeholder 5">
            <a:extLst>
              <a:ext uri="{FF2B5EF4-FFF2-40B4-BE49-F238E27FC236}">
                <a16:creationId xmlns:a16="http://schemas.microsoft.com/office/drawing/2014/main" id="{AE42B185-0540-FCFB-74EA-28C16401BBD6}"/>
              </a:ext>
            </a:extLst>
          </p:cNvPr>
          <p:cNvSpPr>
            <a:spLocks noGrp="1"/>
          </p:cNvSpPr>
          <p:nvPr>
            <p:ph type="sldNum" sz="quarter" idx="12"/>
          </p:nvPr>
        </p:nvSpPr>
        <p:spPr>
          <a:xfrm>
            <a:off x="101009" y="4640882"/>
            <a:ext cx="417816" cy="273844"/>
          </a:xfrm>
        </p:spPr>
        <p:txBody>
          <a:bodyPr/>
          <a:lstStyle>
            <a:lvl1pPr>
              <a:defRPr>
                <a:solidFill>
                  <a:schemeClr val="bg1"/>
                </a:solidFill>
              </a:defRPr>
            </a:lvl1pPr>
          </a:lstStyle>
          <a:p>
            <a:fld id="{5C75888C-CBC0-4624-9DF9-0508A40329AE}" type="slidenum">
              <a:rPr lang="en-AU" smtClean="0"/>
              <a:pPr/>
              <a:t>‹#›</a:t>
            </a:fld>
            <a:endParaRPr lang="en-AU" dirty="0"/>
          </a:p>
        </p:txBody>
      </p:sp>
      <p:sp>
        <p:nvSpPr>
          <p:cNvPr id="7" name="Title 1">
            <a:extLst>
              <a:ext uri="{FF2B5EF4-FFF2-40B4-BE49-F238E27FC236}">
                <a16:creationId xmlns:a16="http://schemas.microsoft.com/office/drawing/2014/main" id="{233EF8F6-DB04-B456-DEC2-62AB94D3132C}"/>
              </a:ext>
            </a:extLst>
          </p:cNvPr>
          <p:cNvSpPr txBox="1">
            <a:spLocks/>
          </p:cNvSpPr>
          <p:nvPr userDrawn="1"/>
        </p:nvSpPr>
        <p:spPr>
          <a:xfrm>
            <a:off x="207524" y="332962"/>
            <a:ext cx="1298255" cy="621196"/>
          </a:xfrm>
          <a:prstGeom prst="rect">
            <a:avLst/>
          </a:prstGeom>
        </p:spPr>
        <p:txBody>
          <a:bodyPr vert="horz" lIns="91440" tIns="45720" rIns="91440" bIns="45720" rtlCol="0" anchor="ctr">
            <a:normAutofit/>
          </a:bodyPr>
          <a:lstStyle>
            <a:lvl1pPr algn="r" defTabSz="685800" rtl="0" eaLnBrk="1" latinLnBrk="0" hangingPunct="1">
              <a:lnSpc>
                <a:spcPct val="90000"/>
              </a:lnSpc>
              <a:spcBef>
                <a:spcPct val="0"/>
              </a:spcBef>
              <a:buNone/>
              <a:defRPr sz="800" kern="1200">
                <a:solidFill>
                  <a:schemeClr val="tx1"/>
                </a:solidFill>
                <a:latin typeface="Noto Sans Light" panose="020B0502040504020204" pitchFamily="34" charset="0"/>
                <a:ea typeface="Noto Sans Light" panose="020B0502040504020204" pitchFamily="34" charset="0"/>
                <a:cs typeface="Noto Sans Light" panose="020B050204050402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dirty="0">
                <a:solidFill>
                  <a:schemeClr val="tx1">
                    <a:lumMod val="85000"/>
                  </a:schemeClr>
                </a:solidFill>
                <a:latin typeface="+mn-lt"/>
              </a:rPr>
              <a:t>Department of the Premier and Cabinet</a:t>
            </a:r>
            <a:endParaRPr lang="en-AU" dirty="0">
              <a:solidFill>
                <a:schemeClr val="tx1">
                  <a:lumMod val="85000"/>
                </a:schemeClr>
              </a:solidFill>
              <a:latin typeface="+mn-lt"/>
            </a:endParaRPr>
          </a:p>
        </p:txBody>
      </p:sp>
      <p:sp>
        <p:nvSpPr>
          <p:cNvPr id="16" name="Text Placeholder 15">
            <a:extLst>
              <a:ext uri="{FF2B5EF4-FFF2-40B4-BE49-F238E27FC236}">
                <a16:creationId xmlns:a16="http://schemas.microsoft.com/office/drawing/2014/main" id="{761C42B3-7D60-6DEE-5BF1-F7508950F283}"/>
              </a:ext>
            </a:extLst>
          </p:cNvPr>
          <p:cNvSpPr>
            <a:spLocks noGrp="1"/>
          </p:cNvSpPr>
          <p:nvPr>
            <p:ph type="body" sz="quarter" idx="13" hasCustomPrompt="1"/>
          </p:nvPr>
        </p:nvSpPr>
        <p:spPr>
          <a:xfrm>
            <a:off x="207523" y="954158"/>
            <a:ext cx="1256152" cy="2786569"/>
          </a:xfrm>
        </p:spPr>
        <p:txBody>
          <a:bodyPr>
            <a:noAutofit/>
          </a:bodyPr>
          <a:lstStyle>
            <a:lvl1pPr marL="0" indent="0">
              <a:buNone/>
              <a:defRPr sz="900">
                <a:latin typeface="Times New Roman" panose="02020603050405020304" pitchFamily="18" charset="0"/>
                <a:ea typeface="Noto Serif" panose="02020502060505020204" pitchFamily="18" charset="0"/>
                <a:cs typeface="Times New Roman" panose="02020603050405020304" pitchFamily="18" charset="0"/>
              </a:defRPr>
            </a:lvl1pPr>
            <a:lvl2pPr marL="342900" indent="0">
              <a:buNone/>
              <a:defRPr sz="900"/>
            </a:lvl2pPr>
            <a:lvl3pPr marL="685800" indent="0">
              <a:buNone/>
              <a:defRPr sz="800"/>
            </a:lvl3pPr>
            <a:lvl4pPr marL="1028700" indent="0">
              <a:buNone/>
              <a:defRPr sz="700"/>
            </a:lvl4pPr>
            <a:lvl5pPr marL="1371600" indent="0">
              <a:buNone/>
              <a:defRPr sz="700"/>
            </a:lvl5pPr>
          </a:lstStyle>
          <a:p>
            <a:pPr lvl="0"/>
            <a:r>
              <a:rPr lang="en-GB" dirty="0"/>
              <a:t>Click to insert side content, like a section heading…</a:t>
            </a:r>
            <a:endParaRPr lang="en-US" dirty="0"/>
          </a:p>
        </p:txBody>
      </p:sp>
      <p:cxnSp>
        <p:nvCxnSpPr>
          <p:cNvPr id="18" name="Straight Connector 17">
            <a:extLst>
              <a:ext uri="{FF2B5EF4-FFF2-40B4-BE49-F238E27FC236}">
                <a16:creationId xmlns:a16="http://schemas.microsoft.com/office/drawing/2014/main" id="{B34FFC2E-0919-FA68-24F0-438E488D037F}"/>
              </a:ext>
            </a:extLst>
          </p:cNvPr>
          <p:cNvCxnSpPr/>
          <p:nvPr userDrawn="1"/>
        </p:nvCxnSpPr>
        <p:spPr>
          <a:xfrm>
            <a:off x="260465" y="863940"/>
            <a:ext cx="1130531" cy="0"/>
          </a:xfrm>
          <a:prstGeom prst="line">
            <a:avLst/>
          </a:prstGeom>
          <a:ln>
            <a:solidFill>
              <a:schemeClr val="tx1"/>
            </a:solidFill>
          </a:ln>
        </p:spPr>
        <p:style>
          <a:lnRef idx="1">
            <a:schemeClr val="accent4"/>
          </a:lnRef>
          <a:fillRef idx="0">
            <a:schemeClr val="accent4"/>
          </a:fillRef>
          <a:effectRef idx="0">
            <a:schemeClr val="accent4"/>
          </a:effectRef>
          <a:fontRef idx="minor">
            <a:schemeClr val="tx1"/>
          </a:fontRef>
        </p:style>
      </p:cxnSp>
    </p:spTree>
    <p:extLst>
      <p:ext uri="{BB962C8B-B14F-4D97-AF65-F5344CB8AC3E}">
        <p14:creationId xmlns:p14="http://schemas.microsoft.com/office/powerpoint/2010/main" val="2533031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ark: Chapter Title with Large Number">
    <p:bg>
      <p:bgPr>
        <a:gradFill flip="none" rotWithShape="1">
          <a:gsLst>
            <a:gs pos="0">
              <a:srgbClr val="004386"/>
            </a:gs>
            <a:gs pos="0">
              <a:schemeClr val="bg1"/>
            </a:gs>
            <a:gs pos="100000">
              <a:schemeClr val="bg2"/>
            </a:gs>
          </a:gsLst>
          <a:path path="circle">
            <a:fillToRect l="50000" t="50000" r="50000" b="50000"/>
          </a:path>
          <a:tileRect/>
        </a:gradFill>
        <a:effectLst/>
      </p:bgPr>
    </p:bg>
    <p:spTree>
      <p:nvGrpSpPr>
        <p:cNvPr id="1" name=""/>
        <p:cNvGrpSpPr/>
        <p:nvPr/>
      </p:nvGrpSpPr>
      <p:grpSpPr>
        <a:xfrm>
          <a:off x="0" y="0"/>
          <a:ext cx="0" cy="0"/>
          <a:chOff x="0" y="0"/>
          <a:chExt cx="0" cy="0"/>
        </a:xfrm>
      </p:grpSpPr>
      <p:pic>
        <p:nvPicPr>
          <p:cNvPr id="5" name="Picture 4" descr="A black and blue lines&#10;&#10;AI-generated content may be incorrect.">
            <a:extLst>
              <a:ext uri="{FF2B5EF4-FFF2-40B4-BE49-F238E27FC236}">
                <a16:creationId xmlns:a16="http://schemas.microsoft.com/office/drawing/2014/main" id="{37B7C50C-C634-2DBB-6A86-444EAE7172D0}"/>
              </a:ext>
            </a:extLst>
          </p:cNvPr>
          <p:cNvPicPr>
            <a:picLocks noGrp="1" noRot="1" noChangeAspect="1" noMove="1" noResize="1" noEditPoints="1" noAdjustHandles="1" noChangeArrowheads="1" noChangeShapeType="1" noCrop="1"/>
          </p:cNvPicPr>
          <p:nvPr userDrawn="1"/>
        </p:nvPicPr>
        <p:blipFill>
          <a:blip r:embed="rId2">
            <a:alphaModFix amt="7000"/>
          </a:blip>
          <a:stretch>
            <a:fillRect/>
          </a:stretch>
        </p:blipFill>
        <p:spPr>
          <a:xfrm>
            <a:off x="-175846" y="0"/>
            <a:ext cx="9319846" cy="5202996"/>
          </a:xfrm>
          <a:prstGeom prst="rect">
            <a:avLst/>
          </a:prstGeom>
        </p:spPr>
      </p:pic>
      <p:sp>
        <p:nvSpPr>
          <p:cNvPr id="18" name="Rectangle 17">
            <a:extLst>
              <a:ext uri="{FF2B5EF4-FFF2-40B4-BE49-F238E27FC236}">
                <a16:creationId xmlns:a16="http://schemas.microsoft.com/office/drawing/2014/main" id="{966EDDFD-A024-A6D0-537B-A37277A81ED4}"/>
              </a:ext>
            </a:extLst>
          </p:cNvPr>
          <p:cNvSpPr/>
          <p:nvPr userDrawn="1"/>
        </p:nvSpPr>
        <p:spPr>
          <a:xfrm>
            <a:off x="0" y="0"/>
            <a:ext cx="9144000" cy="5143500"/>
          </a:xfrm>
          <a:prstGeom prst="rect">
            <a:avLst/>
          </a:prstGeom>
          <a:gradFill flip="none" rotWithShape="1">
            <a:gsLst>
              <a:gs pos="0">
                <a:srgbClr val="004386"/>
              </a:gs>
              <a:gs pos="0">
                <a:schemeClr val="bg1">
                  <a:alpha val="0"/>
                </a:schemeClr>
              </a:gs>
              <a:gs pos="64000">
                <a:schemeClr val="bg2"/>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091252-B6D9-5AF4-4833-E2222F38CF0C}"/>
              </a:ext>
            </a:extLst>
          </p:cNvPr>
          <p:cNvSpPr>
            <a:spLocks noGrp="1"/>
          </p:cNvSpPr>
          <p:nvPr>
            <p:ph type="ctrTitle"/>
          </p:nvPr>
        </p:nvSpPr>
        <p:spPr>
          <a:xfrm>
            <a:off x="2514367" y="962108"/>
            <a:ext cx="5878995" cy="1670363"/>
          </a:xfrm>
          <a:noFill/>
        </p:spPr>
        <p:txBody>
          <a:bodyPr anchor="b">
            <a:normAutofit/>
          </a:bodyPr>
          <a:lstStyle>
            <a:lvl1pPr algn="l">
              <a:defRPr sz="3600">
                <a:solidFill>
                  <a:schemeClr val="tx1"/>
                </a:solidFill>
              </a:defRPr>
            </a:lvl1pPr>
          </a:lstStyle>
          <a:p>
            <a:r>
              <a:rPr lang="en-US"/>
              <a:t>Click to edit Master title style</a:t>
            </a:r>
            <a:endParaRPr lang="en-AU" dirty="0"/>
          </a:p>
        </p:txBody>
      </p:sp>
      <p:sp>
        <p:nvSpPr>
          <p:cNvPr id="3" name="Subtitle 2">
            <a:extLst>
              <a:ext uri="{FF2B5EF4-FFF2-40B4-BE49-F238E27FC236}">
                <a16:creationId xmlns:a16="http://schemas.microsoft.com/office/drawing/2014/main" id="{7C7B7479-93BD-1A55-AC76-0E3A3F228E68}"/>
              </a:ext>
            </a:extLst>
          </p:cNvPr>
          <p:cNvSpPr>
            <a:spLocks noGrp="1"/>
          </p:cNvSpPr>
          <p:nvPr>
            <p:ph type="subTitle" idx="1"/>
          </p:nvPr>
        </p:nvSpPr>
        <p:spPr>
          <a:xfrm>
            <a:off x="2514367" y="2701528"/>
            <a:ext cx="5878995" cy="442725"/>
          </a:xfrm>
          <a:noFill/>
        </p:spPr>
        <p:txBody>
          <a:bodyPr/>
          <a:lstStyle>
            <a:lvl1pPr marL="0" indent="0" algn="l">
              <a:buNone/>
              <a:defRPr sz="180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AU" dirty="0"/>
          </a:p>
        </p:txBody>
      </p:sp>
      <p:sp>
        <p:nvSpPr>
          <p:cNvPr id="11" name="Date Placeholder 3">
            <a:extLst>
              <a:ext uri="{FF2B5EF4-FFF2-40B4-BE49-F238E27FC236}">
                <a16:creationId xmlns:a16="http://schemas.microsoft.com/office/drawing/2014/main" id="{3CC3890E-6533-66D8-8695-06778B06D346}"/>
              </a:ext>
            </a:extLst>
          </p:cNvPr>
          <p:cNvSpPr>
            <a:spLocks noGrp="1"/>
          </p:cNvSpPr>
          <p:nvPr>
            <p:ph type="dt" sz="half" idx="10"/>
          </p:nvPr>
        </p:nvSpPr>
        <p:spPr>
          <a:xfrm>
            <a:off x="628650" y="4640882"/>
            <a:ext cx="982183" cy="273844"/>
          </a:xfrm>
        </p:spPr>
        <p:txBody>
          <a:bodyPr/>
          <a:lstStyle>
            <a:lvl1pPr>
              <a:defRPr>
                <a:solidFill>
                  <a:schemeClr val="tx1"/>
                </a:solidFill>
              </a:defRPr>
            </a:lvl1pPr>
          </a:lstStyle>
          <a:p>
            <a:endParaRPr lang="en-AU" dirty="0"/>
          </a:p>
        </p:txBody>
      </p:sp>
      <p:sp>
        <p:nvSpPr>
          <p:cNvPr id="13" name="Footer Placeholder 4">
            <a:extLst>
              <a:ext uri="{FF2B5EF4-FFF2-40B4-BE49-F238E27FC236}">
                <a16:creationId xmlns:a16="http://schemas.microsoft.com/office/drawing/2014/main" id="{8F7C8104-76CC-EB84-33DA-EA47A01AC7E0}"/>
              </a:ext>
            </a:extLst>
          </p:cNvPr>
          <p:cNvSpPr>
            <a:spLocks noGrp="1"/>
          </p:cNvSpPr>
          <p:nvPr>
            <p:ph type="ftr" sz="quarter" idx="11"/>
          </p:nvPr>
        </p:nvSpPr>
        <p:spPr>
          <a:xfrm>
            <a:off x="1707367" y="4640882"/>
            <a:ext cx="3086100" cy="273844"/>
          </a:xfrm>
        </p:spPr>
        <p:txBody>
          <a:bodyPr/>
          <a:lstStyle>
            <a:lvl1pPr>
              <a:defRPr>
                <a:solidFill>
                  <a:schemeClr val="tx1"/>
                </a:solidFill>
              </a:defRPr>
            </a:lvl1pPr>
          </a:lstStyle>
          <a:p>
            <a:endParaRPr lang="en-AU" dirty="0"/>
          </a:p>
        </p:txBody>
      </p:sp>
      <p:sp>
        <p:nvSpPr>
          <p:cNvPr id="14" name="Slide Number Placeholder 5">
            <a:extLst>
              <a:ext uri="{FF2B5EF4-FFF2-40B4-BE49-F238E27FC236}">
                <a16:creationId xmlns:a16="http://schemas.microsoft.com/office/drawing/2014/main" id="{AE42B185-0540-FCFB-74EA-28C16401BBD6}"/>
              </a:ext>
            </a:extLst>
          </p:cNvPr>
          <p:cNvSpPr>
            <a:spLocks noGrp="1"/>
          </p:cNvSpPr>
          <p:nvPr>
            <p:ph type="sldNum" sz="quarter" idx="12"/>
          </p:nvPr>
        </p:nvSpPr>
        <p:spPr>
          <a:xfrm>
            <a:off x="101009" y="4640882"/>
            <a:ext cx="417816" cy="273844"/>
          </a:xfrm>
        </p:spPr>
        <p:txBody>
          <a:bodyPr/>
          <a:lstStyle>
            <a:lvl1pPr>
              <a:defRPr>
                <a:solidFill>
                  <a:schemeClr val="tx1"/>
                </a:solidFill>
              </a:defRPr>
            </a:lvl1pPr>
          </a:lstStyle>
          <a:p>
            <a:fld id="{5C75888C-CBC0-4624-9DF9-0508A40329AE}" type="slidenum">
              <a:rPr lang="en-AU" smtClean="0"/>
              <a:pPr/>
              <a:t>‹#›</a:t>
            </a:fld>
            <a:endParaRPr lang="en-AU" dirty="0"/>
          </a:p>
        </p:txBody>
      </p:sp>
      <p:pic>
        <p:nvPicPr>
          <p:cNvPr id="4" name="Picture 3">
            <a:extLst>
              <a:ext uri="{FF2B5EF4-FFF2-40B4-BE49-F238E27FC236}">
                <a16:creationId xmlns:a16="http://schemas.microsoft.com/office/drawing/2014/main" id="{09502B70-DE40-1B14-20D5-67F27B0C6A79}"/>
              </a:ext>
            </a:extLst>
          </p:cNvPr>
          <p:cNvPicPr>
            <a:picLocks noChangeAspect="1"/>
          </p:cNvPicPr>
          <p:nvPr userDrawn="1"/>
        </p:nvPicPr>
        <p:blipFill>
          <a:blip r:embed="rId3"/>
          <a:srcRect/>
          <a:stretch/>
        </p:blipFill>
        <p:spPr>
          <a:xfrm>
            <a:off x="6783922" y="4503066"/>
            <a:ext cx="2259069" cy="578836"/>
          </a:xfrm>
          <a:prstGeom prst="rect">
            <a:avLst/>
          </a:prstGeom>
        </p:spPr>
      </p:pic>
      <p:cxnSp>
        <p:nvCxnSpPr>
          <p:cNvPr id="16" name="Straight Connector 15">
            <a:extLst>
              <a:ext uri="{FF2B5EF4-FFF2-40B4-BE49-F238E27FC236}">
                <a16:creationId xmlns:a16="http://schemas.microsoft.com/office/drawing/2014/main" id="{041BBF97-45B8-EA7D-2989-7DD71D6A38A4}"/>
              </a:ext>
            </a:extLst>
          </p:cNvPr>
          <p:cNvCxnSpPr>
            <a:cxnSpLocks/>
          </p:cNvCxnSpPr>
          <p:nvPr userDrawn="1"/>
        </p:nvCxnSpPr>
        <p:spPr>
          <a:xfrm>
            <a:off x="250648" y="383652"/>
            <a:ext cx="8642705" cy="0"/>
          </a:xfrm>
          <a:prstGeom prst="line">
            <a:avLst/>
          </a:prstGeom>
          <a:ln>
            <a:solidFill>
              <a:schemeClr val="bg2">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285BBE03-F80B-EDC1-4866-AED1AD1FA627}"/>
              </a:ext>
            </a:extLst>
          </p:cNvPr>
          <p:cNvSpPr txBox="1">
            <a:spLocks/>
          </p:cNvSpPr>
          <p:nvPr userDrawn="1"/>
        </p:nvSpPr>
        <p:spPr>
          <a:xfrm>
            <a:off x="1032471" y="98802"/>
            <a:ext cx="7886700" cy="284849"/>
          </a:xfrm>
          <a:prstGeom prst="rect">
            <a:avLst/>
          </a:prstGeom>
        </p:spPr>
        <p:txBody>
          <a:bodyPr vert="horz" lIns="91440" tIns="45720" rIns="91440" bIns="45720" rtlCol="0" anchor="ctr">
            <a:normAutofit/>
          </a:bodyPr>
          <a:lstStyle>
            <a:lvl1pPr algn="r" defTabSz="685800" rtl="0" eaLnBrk="1" latinLnBrk="0" hangingPunct="1">
              <a:lnSpc>
                <a:spcPct val="90000"/>
              </a:lnSpc>
              <a:spcBef>
                <a:spcPct val="0"/>
              </a:spcBef>
              <a:buNone/>
              <a:defRPr sz="800" kern="1200">
                <a:solidFill>
                  <a:schemeClr val="tx1"/>
                </a:solidFill>
                <a:latin typeface="Noto Sans Light" panose="020B0502040504020204" pitchFamily="34" charset="0"/>
                <a:ea typeface="Noto Sans Light" panose="020B0502040504020204" pitchFamily="34" charset="0"/>
                <a:cs typeface="Noto Sans Light" panose="020B050204050402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solidFill>
                  <a:schemeClr val="tx1"/>
                </a:solidFill>
                <a:latin typeface="+mn-lt"/>
              </a:rPr>
              <a:t>Queensland Government</a:t>
            </a:r>
            <a:endParaRPr lang="en-AU" dirty="0">
              <a:solidFill>
                <a:schemeClr val="tx1"/>
              </a:solidFill>
              <a:latin typeface="+mn-lt"/>
            </a:endParaRPr>
          </a:p>
        </p:txBody>
      </p:sp>
      <p:sp>
        <p:nvSpPr>
          <p:cNvPr id="20" name="Text Placeholder 19">
            <a:extLst>
              <a:ext uri="{FF2B5EF4-FFF2-40B4-BE49-F238E27FC236}">
                <a16:creationId xmlns:a16="http://schemas.microsoft.com/office/drawing/2014/main" id="{94EC98FB-6C8B-D878-689A-B85DE505A51F}"/>
              </a:ext>
            </a:extLst>
          </p:cNvPr>
          <p:cNvSpPr>
            <a:spLocks noGrp="1"/>
          </p:cNvSpPr>
          <p:nvPr>
            <p:ph type="body" sz="quarter" idx="13" hasCustomPrompt="1"/>
          </p:nvPr>
        </p:nvSpPr>
        <p:spPr>
          <a:xfrm>
            <a:off x="395171" y="980817"/>
            <a:ext cx="1724025" cy="1590933"/>
          </a:xfrm>
          <a:ln>
            <a:noFill/>
          </a:ln>
        </p:spPr>
        <p:txBody>
          <a:bodyPr>
            <a:noAutofit/>
          </a:bodyPr>
          <a:lstStyle>
            <a:lvl1pPr marL="0" indent="0" algn="r">
              <a:buNone/>
              <a:defRPr sz="9600">
                <a:ln>
                  <a:noFill/>
                </a:ln>
                <a:solidFill>
                  <a:schemeClr val="bg1">
                    <a:lumMod val="60000"/>
                    <a:lumOff val="40000"/>
                  </a:schemeClr>
                </a:solidFill>
                <a:latin typeface="Times New Roman" panose="02020603050405020304" pitchFamily="18" charset="0"/>
                <a:ea typeface="Noto Serif" panose="02020502060505020204" pitchFamily="18" charset="0"/>
                <a:cs typeface="Times New Roman" panose="02020603050405020304" pitchFamily="18" charset="0"/>
              </a:defRPr>
            </a:lvl1pPr>
            <a:lvl2pPr>
              <a:defRPr>
                <a:latin typeface="Noto Serif Medium" panose="02020502060505020204" pitchFamily="18" charset="0"/>
                <a:ea typeface="Noto Serif Medium" panose="02020502060505020204" pitchFamily="18" charset="0"/>
                <a:cs typeface="Noto Serif Medium" panose="02020502060505020204" pitchFamily="18" charset="0"/>
              </a:defRPr>
            </a:lvl2pPr>
            <a:lvl3pPr>
              <a:defRPr>
                <a:latin typeface="Noto Serif Medium" panose="02020502060505020204" pitchFamily="18" charset="0"/>
                <a:ea typeface="Noto Serif Medium" panose="02020502060505020204" pitchFamily="18" charset="0"/>
                <a:cs typeface="Noto Serif Medium" panose="02020502060505020204" pitchFamily="18" charset="0"/>
              </a:defRPr>
            </a:lvl3pPr>
            <a:lvl4pPr>
              <a:defRPr>
                <a:latin typeface="Noto Serif Medium" panose="02020502060505020204" pitchFamily="18" charset="0"/>
                <a:ea typeface="Noto Serif Medium" panose="02020502060505020204" pitchFamily="18" charset="0"/>
                <a:cs typeface="Noto Serif Medium" panose="02020502060505020204" pitchFamily="18" charset="0"/>
              </a:defRPr>
            </a:lvl4pPr>
            <a:lvl5pPr>
              <a:defRPr>
                <a:latin typeface="Noto Serif Medium" panose="02020502060505020204" pitchFamily="18" charset="0"/>
                <a:ea typeface="Noto Serif Medium" panose="02020502060505020204" pitchFamily="18" charset="0"/>
                <a:cs typeface="Noto Serif Medium" panose="02020502060505020204" pitchFamily="18" charset="0"/>
              </a:defRPr>
            </a:lvl5pPr>
          </a:lstStyle>
          <a:p>
            <a:pPr lvl="0"/>
            <a:r>
              <a:rPr lang="en-US" dirty="0"/>
              <a:t>21</a:t>
            </a:r>
          </a:p>
        </p:txBody>
      </p:sp>
      <p:cxnSp>
        <p:nvCxnSpPr>
          <p:cNvPr id="24" name="Straight Connector 23">
            <a:extLst>
              <a:ext uri="{FF2B5EF4-FFF2-40B4-BE49-F238E27FC236}">
                <a16:creationId xmlns:a16="http://schemas.microsoft.com/office/drawing/2014/main" id="{EA132404-153C-E874-D86B-F8A9484C31A8}"/>
              </a:ext>
            </a:extLst>
          </p:cNvPr>
          <p:cNvCxnSpPr>
            <a:cxnSpLocks/>
          </p:cNvCxnSpPr>
          <p:nvPr userDrawn="1"/>
        </p:nvCxnSpPr>
        <p:spPr>
          <a:xfrm>
            <a:off x="2266121" y="962108"/>
            <a:ext cx="0" cy="2182145"/>
          </a:xfrm>
          <a:prstGeom prst="line">
            <a:avLst/>
          </a:prstGeom>
          <a:ln>
            <a:solidFill>
              <a:schemeClr val="bg2">
                <a:lumMod val="50000"/>
                <a:lumOff val="50000"/>
              </a:schemeClr>
            </a:solidFill>
          </a:ln>
        </p:spPr>
        <p:style>
          <a:lnRef idx="1">
            <a:schemeClr val="accent4"/>
          </a:lnRef>
          <a:fillRef idx="0">
            <a:schemeClr val="accent4"/>
          </a:fillRef>
          <a:effectRef idx="0">
            <a:schemeClr val="accent4"/>
          </a:effectRef>
          <a:fontRef idx="minor">
            <a:schemeClr val="tx1"/>
          </a:fontRef>
        </p:style>
      </p:cxnSp>
    </p:spTree>
    <p:extLst>
      <p:ext uri="{BB962C8B-B14F-4D97-AF65-F5344CB8AC3E}">
        <p14:creationId xmlns:p14="http://schemas.microsoft.com/office/powerpoint/2010/main" val="1654141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ark: Chapter with Header Name">
    <p:bg>
      <p:bgPr>
        <a:gradFill>
          <a:gsLst>
            <a:gs pos="0">
              <a:schemeClr val="bg1"/>
            </a:gs>
            <a:gs pos="100000">
              <a:schemeClr val="bg2">
                <a:shade val="63000"/>
                <a:satMod val="12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2A6AE78-A0CE-000E-8449-654D963666C7}"/>
              </a:ext>
            </a:extLst>
          </p:cNvPr>
          <p:cNvSpPr/>
          <p:nvPr userDrawn="1"/>
        </p:nvSpPr>
        <p:spPr>
          <a:xfrm>
            <a:off x="1544" y="1"/>
            <a:ext cx="9144000" cy="479551"/>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A895E28F-4C70-2D30-C9C5-8D75BEC8C246}"/>
              </a:ext>
            </a:extLst>
          </p:cNvPr>
          <p:cNvSpPr>
            <a:spLocks noGrp="1"/>
          </p:cNvSpPr>
          <p:nvPr>
            <p:ph type="title"/>
          </p:nvPr>
        </p:nvSpPr>
        <p:spPr>
          <a:xfrm>
            <a:off x="623888" y="1282304"/>
            <a:ext cx="7886700" cy="2139553"/>
          </a:xfrm>
        </p:spPr>
        <p:txBody>
          <a:bodyPr anchor="b"/>
          <a:lstStyle>
            <a:lvl1pPr>
              <a:defRPr sz="4500">
                <a:solidFill>
                  <a:schemeClr val="tx1"/>
                </a:solidFill>
              </a:defRPr>
            </a:lvl1pPr>
          </a:lstStyle>
          <a:p>
            <a:r>
              <a:rPr lang="en-US"/>
              <a:t>Click to edit Master title style</a:t>
            </a:r>
            <a:endParaRPr lang="en-AU" dirty="0"/>
          </a:p>
        </p:txBody>
      </p:sp>
      <p:sp>
        <p:nvSpPr>
          <p:cNvPr id="3" name="Text Placeholder 2">
            <a:extLst>
              <a:ext uri="{FF2B5EF4-FFF2-40B4-BE49-F238E27FC236}">
                <a16:creationId xmlns:a16="http://schemas.microsoft.com/office/drawing/2014/main" id="{2E2DE4BC-7834-E241-E4BD-05B4CFDDBD34}"/>
              </a:ext>
            </a:extLst>
          </p:cNvPr>
          <p:cNvSpPr>
            <a:spLocks noGrp="1"/>
          </p:cNvSpPr>
          <p:nvPr>
            <p:ph type="body" idx="1"/>
          </p:nvPr>
        </p:nvSpPr>
        <p:spPr>
          <a:xfrm>
            <a:off x="623888" y="3442098"/>
            <a:ext cx="7886700" cy="1037827"/>
          </a:xfrm>
        </p:spPr>
        <p:txBody>
          <a:bodyPr/>
          <a:lstStyle>
            <a:lvl1pPr marL="0" indent="0">
              <a:buNone/>
              <a:defRPr sz="1800">
                <a:solidFill>
                  <a:schemeClr val="tx1"/>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9" name="Text Placeholder 8">
            <a:extLst>
              <a:ext uri="{FF2B5EF4-FFF2-40B4-BE49-F238E27FC236}">
                <a16:creationId xmlns:a16="http://schemas.microsoft.com/office/drawing/2014/main" id="{A8EE6B18-6B38-C096-7D6A-251D27E70BE6}"/>
              </a:ext>
            </a:extLst>
          </p:cNvPr>
          <p:cNvSpPr>
            <a:spLocks noGrp="1"/>
          </p:cNvSpPr>
          <p:nvPr>
            <p:ph type="body" sz="quarter" idx="13" hasCustomPrompt="1"/>
          </p:nvPr>
        </p:nvSpPr>
        <p:spPr>
          <a:xfrm>
            <a:off x="401638" y="98802"/>
            <a:ext cx="5495925" cy="284850"/>
          </a:xfrm>
        </p:spPr>
        <p:txBody>
          <a:bodyPr anchor="ctr">
            <a:noAutofit/>
          </a:bodyPr>
          <a:lstStyle>
            <a:lvl1pPr marL="0" indent="0">
              <a:buNone/>
              <a:defRPr sz="700" spc="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Insert chapter name or title of document</a:t>
            </a:r>
            <a:endParaRPr lang="en-US" dirty="0"/>
          </a:p>
        </p:txBody>
      </p:sp>
      <p:sp>
        <p:nvSpPr>
          <p:cNvPr id="7" name="Date Placeholder 3">
            <a:extLst>
              <a:ext uri="{FF2B5EF4-FFF2-40B4-BE49-F238E27FC236}">
                <a16:creationId xmlns:a16="http://schemas.microsoft.com/office/drawing/2014/main" id="{F2F8155F-78F3-505A-610C-7D5BDC611769}"/>
              </a:ext>
            </a:extLst>
          </p:cNvPr>
          <p:cNvSpPr>
            <a:spLocks noGrp="1"/>
          </p:cNvSpPr>
          <p:nvPr>
            <p:ph type="dt" sz="half" idx="10"/>
          </p:nvPr>
        </p:nvSpPr>
        <p:spPr>
          <a:xfrm>
            <a:off x="628650" y="4640882"/>
            <a:ext cx="982183" cy="273844"/>
          </a:xfrm>
        </p:spPr>
        <p:txBody>
          <a:bodyPr/>
          <a:lstStyle>
            <a:lvl1pPr>
              <a:defRPr>
                <a:solidFill>
                  <a:schemeClr val="tx1"/>
                </a:solidFill>
              </a:defRPr>
            </a:lvl1pPr>
          </a:lstStyle>
          <a:p>
            <a:endParaRPr lang="en-AU" dirty="0"/>
          </a:p>
        </p:txBody>
      </p:sp>
      <p:sp>
        <p:nvSpPr>
          <p:cNvPr id="12" name="Footer Placeholder 4">
            <a:extLst>
              <a:ext uri="{FF2B5EF4-FFF2-40B4-BE49-F238E27FC236}">
                <a16:creationId xmlns:a16="http://schemas.microsoft.com/office/drawing/2014/main" id="{29C63950-4C1A-C176-3235-977B2FF54D15}"/>
              </a:ext>
            </a:extLst>
          </p:cNvPr>
          <p:cNvSpPr>
            <a:spLocks noGrp="1"/>
          </p:cNvSpPr>
          <p:nvPr>
            <p:ph type="ftr" sz="quarter" idx="11"/>
          </p:nvPr>
        </p:nvSpPr>
        <p:spPr>
          <a:xfrm>
            <a:off x="1707367" y="4640882"/>
            <a:ext cx="3086100" cy="273844"/>
          </a:xfrm>
        </p:spPr>
        <p:txBody>
          <a:bodyPr/>
          <a:lstStyle>
            <a:lvl1pPr>
              <a:defRPr>
                <a:solidFill>
                  <a:schemeClr val="tx1"/>
                </a:solidFill>
              </a:defRPr>
            </a:lvl1pPr>
          </a:lstStyle>
          <a:p>
            <a:endParaRPr lang="en-AU" dirty="0"/>
          </a:p>
        </p:txBody>
      </p:sp>
      <p:sp>
        <p:nvSpPr>
          <p:cNvPr id="13" name="Slide Number Placeholder 5">
            <a:extLst>
              <a:ext uri="{FF2B5EF4-FFF2-40B4-BE49-F238E27FC236}">
                <a16:creationId xmlns:a16="http://schemas.microsoft.com/office/drawing/2014/main" id="{C6D3C389-D394-F754-1283-2DFF3916286C}"/>
              </a:ext>
            </a:extLst>
          </p:cNvPr>
          <p:cNvSpPr>
            <a:spLocks noGrp="1"/>
          </p:cNvSpPr>
          <p:nvPr>
            <p:ph type="sldNum" sz="quarter" idx="12"/>
          </p:nvPr>
        </p:nvSpPr>
        <p:spPr>
          <a:xfrm>
            <a:off x="101009" y="4640882"/>
            <a:ext cx="417816" cy="273844"/>
          </a:xfrm>
        </p:spPr>
        <p:txBody>
          <a:bodyPr/>
          <a:lstStyle>
            <a:lvl1pPr>
              <a:defRPr>
                <a:solidFill>
                  <a:schemeClr val="tx1"/>
                </a:solidFill>
              </a:defRPr>
            </a:lvl1pPr>
          </a:lstStyle>
          <a:p>
            <a:fld id="{5C75888C-CBC0-4624-9DF9-0508A40329AE}" type="slidenum">
              <a:rPr lang="en-AU" smtClean="0"/>
              <a:pPr/>
              <a:t>‹#›</a:t>
            </a:fld>
            <a:endParaRPr lang="en-AU" dirty="0"/>
          </a:p>
        </p:txBody>
      </p:sp>
      <p:pic>
        <p:nvPicPr>
          <p:cNvPr id="14" name="Picture 13">
            <a:extLst>
              <a:ext uri="{FF2B5EF4-FFF2-40B4-BE49-F238E27FC236}">
                <a16:creationId xmlns:a16="http://schemas.microsoft.com/office/drawing/2014/main" id="{2E7A49BF-97A0-F308-35B1-BBDEDFB2B85B}"/>
              </a:ext>
            </a:extLst>
          </p:cNvPr>
          <p:cNvPicPr>
            <a:picLocks noChangeAspect="1"/>
          </p:cNvPicPr>
          <p:nvPr userDrawn="1"/>
        </p:nvPicPr>
        <p:blipFill>
          <a:blip r:embed="rId2"/>
          <a:srcRect/>
          <a:stretch/>
        </p:blipFill>
        <p:spPr>
          <a:xfrm>
            <a:off x="6783922" y="4503066"/>
            <a:ext cx="2259069" cy="578836"/>
          </a:xfrm>
          <a:prstGeom prst="rect">
            <a:avLst/>
          </a:prstGeom>
        </p:spPr>
      </p:pic>
      <p:cxnSp>
        <p:nvCxnSpPr>
          <p:cNvPr id="6" name="Straight Connector 5">
            <a:extLst>
              <a:ext uri="{FF2B5EF4-FFF2-40B4-BE49-F238E27FC236}">
                <a16:creationId xmlns:a16="http://schemas.microsoft.com/office/drawing/2014/main" id="{F2244E6F-88EC-DDF3-0C52-27EA8FA08963}"/>
              </a:ext>
            </a:extLst>
          </p:cNvPr>
          <p:cNvCxnSpPr>
            <a:cxnSpLocks/>
          </p:cNvCxnSpPr>
          <p:nvPr userDrawn="1"/>
        </p:nvCxnSpPr>
        <p:spPr>
          <a:xfrm>
            <a:off x="250648" y="383652"/>
            <a:ext cx="8642705" cy="0"/>
          </a:xfrm>
          <a:prstGeom prst="line">
            <a:avLst/>
          </a:prstGeom>
          <a:ln>
            <a:solidFill>
              <a:schemeClr val="bg2">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8" name="Title 1">
            <a:extLst>
              <a:ext uri="{FF2B5EF4-FFF2-40B4-BE49-F238E27FC236}">
                <a16:creationId xmlns:a16="http://schemas.microsoft.com/office/drawing/2014/main" id="{506D34ED-A453-6EEB-6AAF-8EA91A429CF6}"/>
              </a:ext>
            </a:extLst>
          </p:cNvPr>
          <p:cNvSpPr txBox="1">
            <a:spLocks/>
          </p:cNvSpPr>
          <p:nvPr userDrawn="1"/>
        </p:nvSpPr>
        <p:spPr>
          <a:xfrm>
            <a:off x="1032471" y="98802"/>
            <a:ext cx="7886700" cy="284849"/>
          </a:xfrm>
          <a:prstGeom prst="rect">
            <a:avLst/>
          </a:prstGeom>
        </p:spPr>
        <p:txBody>
          <a:bodyPr vert="horz" lIns="91440" tIns="45720" rIns="91440" bIns="45720" rtlCol="0" anchor="ctr">
            <a:normAutofit/>
          </a:bodyPr>
          <a:lstStyle>
            <a:lvl1pPr algn="r" defTabSz="685800" rtl="0" eaLnBrk="1" latinLnBrk="0" hangingPunct="1">
              <a:lnSpc>
                <a:spcPct val="90000"/>
              </a:lnSpc>
              <a:spcBef>
                <a:spcPct val="0"/>
              </a:spcBef>
              <a:buNone/>
              <a:defRPr sz="800" kern="1200">
                <a:solidFill>
                  <a:schemeClr val="tx1"/>
                </a:solidFill>
                <a:latin typeface="Noto Sans Light" panose="020B0502040504020204" pitchFamily="34" charset="0"/>
                <a:ea typeface="Noto Sans Light" panose="020B0502040504020204" pitchFamily="34" charset="0"/>
                <a:cs typeface="Noto Sans Light" panose="020B050204050402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solidFill>
                  <a:schemeClr val="bg2">
                    <a:lumMod val="75000"/>
                    <a:lumOff val="25000"/>
                  </a:schemeClr>
                </a:solidFill>
                <a:latin typeface="+mn-lt"/>
              </a:rPr>
              <a:t>Queensland Government</a:t>
            </a:r>
            <a:endParaRPr lang="en-AU" dirty="0">
              <a:solidFill>
                <a:schemeClr val="bg2">
                  <a:lumMod val="75000"/>
                  <a:lumOff val="25000"/>
                </a:schemeClr>
              </a:solidFill>
              <a:latin typeface="+mn-lt"/>
            </a:endParaRPr>
          </a:p>
        </p:txBody>
      </p:sp>
    </p:spTree>
    <p:extLst>
      <p:ext uri="{BB962C8B-B14F-4D97-AF65-F5344CB8AC3E}">
        <p14:creationId xmlns:p14="http://schemas.microsoft.com/office/powerpoint/2010/main" val="162009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ark: Title Agenda 01">
    <p:bg>
      <p:bgPr>
        <a:gradFill flip="none" rotWithShape="1">
          <a:gsLst>
            <a:gs pos="0">
              <a:srgbClr val="004386"/>
            </a:gs>
            <a:gs pos="0">
              <a:schemeClr val="bg1"/>
            </a:gs>
            <a:gs pos="100000">
              <a:schemeClr val="bg2"/>
            </a:gs>
          </a:gsLst>
          <a:path path="circle">
            <a:fillToRect l="50000" t="50000" r="50000" b="50000"/>
          </a:path>
          <a:tileRect/>
        </a:gradFill>
        <a:effectLst/>
      </p:bgPr>
    </p:bg>
    <p:spTree>
      <p:nvGrpSpPr>
        <p:cNvPr id="1" name=""/>
        <p:cNvGrpSpPr/>
        <p:nvPr/>
      </p:nvGrpSpPr>
      <p:grpSpPr>
        <a:xfrm>
          <a:off x="0" y="0"/>
          <a:ext cx="0" cy="0"/>
          <a:chOff x="0" y="0"/>
          <a:chExt cx="0" cy="0"/>
        </a:xfrm>
      </p:grpSpPr>
      <p:pic>
        <p:nvPicPr>
          <p:cNvPr id="5" name="Picture 4" descr="A black and blue lines&#10;&#10;AI-generated content may be incorrect.">
            <a:extLst>
              <a:ext uri="{FF2B5EF4-FFF2-40B4-BE49-F238E27FC236}">
                <a16:creationId xmlns:a16="http://schemas.microsoft.com/office/drawing/2014/main" id="{37B7C50C-C634-2DBB-6A86-444EAE7172D0}"/>
              </a:ext>
            </a:extLst>
          </p:cNvPr>
          <p:cNvPicPr>
            <a:picLocks noGrp="1" noRot="1" noChangeAspect="1" noMove="1" noResize="1" noEditPoints="1" noAdjustHandles="1" noChangeArrowheads="1" noChangeShapeType="1" noCrop="1"/>
          </p:cNvPicPr>
          <p:nvPr userDrawn="1"/>
        </p:nvPicPr>
        <p:blipFill>
          <a:blip r:embed="rId2">
            <a:alphaModFix amt="7000"/>
          </a:blip>
          <a:stretch>
            <a:fillRect/>
          </a:stretch>
        </p:blipFill>
        <p:spPr>
          <a:xfrm>
            <a:off x="-175846" y="0"/>
            <a:ext cx="9319846" cy="5202996"/>
          </a:xfrm>
          <a:prstGeom prst="rect">
            <a:avLst/>
          </a:prstGeom>
        </p:spPr>
      </p:pic>
      <p:sp>
        <p:nvSpPr>
          <p:cNvPr id="18" name="Rectangle 17">
            <a:extLst>
              <a:ext uri="{FF2B5EF4-FFF2-40B4-BE49-F238E27FC236}">
                <a16:creationId xmlns:a16="http://schemas.microsoft.com/office/drawing/2014/main" id="{966EDDFD-A024-A6D0-537B-A37277A81ED4}"/>
              </a:ext>
            </a:extLst>
          </p:cNvPr>
          <p:cNvSpPr/>
          <p:nvPr userDrawn="1"/>
        </p:nvSpPr>
        <p:spPr>
          <a:xfrm>
            <a:off x="0" y="0"/>
            <a:ext cx="9144000" cy="5143500"/>
          </a:xfrm>
          <a:prstGeom prst="rect">
            <a:avLst/>
          </a:prstGeom>
          <a:gradFill flip="none" rotWithShape="1">
            <a:gsLst>
              <a:gs pos="0">
                <a:srgbClr val="004386"/>
              </a:gs>
              <a:gs pos="0">
                <a:schemeClr val="bg1">
                  <a:alpha val="0"/>
                </a:schemeClr>
              </a:gs>
              <a:gs pos="64000">
                <a:schemeClr val="bg2"/>
              </a:gs>
            </a:gsLst>
            <a:lin ang="27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3">
            <a:extLst>
              <a:ext uri="{FF2B5EF4-FFF2-40B4-BE49-F238E27FC236}">
                <a16:creationId xmlns:a16="http://schemas.microsoft.com/office/drawing/2014/main" id="{3CC3890E-6533-66D8-8695-06778B06D346}"/>
              </a:ext>
            </a:extLst>
          </p:cNvPr>
          <p:cNvSpPr>
            <a:spLocks noGrp="1"/>
          </p:cNvSpPr>
          <p:nvPr>
            <p:ph type="dt" sz="half" idx="10"/>
          </p:nvPr>
        </p:nvSpPr>
        <p:spPr>
          <a:xfrm>
            <a:off x="628650" y="4640882"/>
            <a:ext cx="982183" cy="273844"/>
          </a:xfrm>
        </p:spPr>
        <p:txBody>
          <a:bodyPr/>
          <a:lstStyle>
            <a:lvl1pPr>
              <a:defRPr>
                <a:solidFill>
                  <a:schemeClr val="tx1"/>
                </a:solidFill>
              </a:defRPr>
            </a:lvl1pPr>
          </a:lstStyle>
          <a:p>
            <a:endParaRPr lang="en-AU" dirty="0"/>
          </a:p>
        </p:txBody>
      </p:sp>
      <p:sp>
        <p:nvSpPr>
          <p:cNvPr id="13" name="Footer Placeholder 4">
            <a:extLst>
              <a:ext uri="{FF2B5EF4-FFF2-40B4-BE49-F238E27FC236}">
                <a16:creationId xmlns:a16="http://schemas.microsoft.com/office/drawing/2014/main" id="{8F7C8104-76CC-EB84-33DA-EA47A01AC7E0}"/>
              </a:ext>
            </a:extLst>
          </p:cNvPr>
          <p:cNvSpPr>
            <a:spLocks noGrp="1"/>
          </p:cNvSpPr>
          <p:nvPr>
            <p:ph type="ftr" sz="quarter" idx="11"/>
          </p:nvPr>
        </p:nvSpPr>
        <p:spPr>
          <a:xfrm>
            <a:off x="1707367" y="4640882"/>
            <a:ext cx="3086100" cy="273844"/>
          </a:xfrm>
        </p:spPr>
        <p:txBody>
          <a:bodyPr/>
          <a:lstStyle>
            <a:lvl1pPr>
              <a:defRPr>
                <a:solidFill>
                  <a:schemeClr val="tx1"/>
                </a:solidFill>
              </a:defRPr>
            </a:lvl1pPr>
          </a:lstStyle>
          <a:p>
            <a:endParaRPr lang="en-AU" dirty="0"/>
          </a:p>
        </p:txBody>
      </p:sp>
      <p:sp>
        <p:nvSpPr>
          <p:cNvPr id="14" name="Slide Number Placeholder 5">
            <a:extLst>
              <a:ext uri="{FF2B5EF4-FFF2-40B4-BE49-F238E27FC236}">
                <a16:creationId xmlns:a16="http://schemas.microsoft.com/office/drawing/2014/main" id="{AE42B185-0540-FCFB-74EA-28C16401BBD6}"/>
              </a:ext>
            </a:extLst>
          </p:cNvPr>
          <p:cNvSpPr>
            <a:spLocks noGrp="1"/>
          </p:cNvSpPr>
          <p:nvPr>
            <p:ph type="sldNum" sz="quarter" idx="12"/>
          </p:nvPr>
        </p:nvSpPr>
        <p:spPr>
          <a:xfrm>
            <a:off x="101009" y="4640882"/>
            <a:ext cx="417816" cy="273844"/>
          </a:xfrm>
        </p:spPr>
        <p:txBody>
          <a:bodyPr/>
          <a:lstStyle>
            <a:lvl1pPr>
              <a:defRPr>
                <a:solidFill>
                  <a:schemeClr val="tx1"/>
                </a:solidFill>
              </a:defRPr>
            </a:lvl1pPr>
          </a:lstStyle>
          <a:p>
            <a:fld id="{5C75888C-CBC0-4624-9DF9-0508A40329AE}" type="slidenum">
              <a:rPr lang="en-AU" smtClean="0"/>
              <a:pPr/>
              <a:t>‹#›</a:t>
            </a:fld>
            <a:endParaRPr lang="en-AU" dirty="0"/>
          </a:p>
        </p:txBody>
      </p:sp>
      <p:pic>
        <p:nvPicPr>
          <p:cNvPr id="4" name="Picture 3">
            <a:extLst>
              <a:ext uri="{FF2B5EF4-FFF2-40B4-BE49-F238E27FC236}">
                <a16:creationId xmlns:a16="http://schemas.microsoft.com/office/drawing/2014/main" id="{09502B70-DE40-1B14-20D5-67F27B0C6A79}"/>
              </a:ext>
            </a:extLst>
          </p:cNvPr>
          <p:cNvPicPr>
            <a:picLocks noChangeAspect="1"/>
          </p:cNvPicPr>
          <p:nvPr userDrawn="1"/>
        </p:nvPicPr>
        <p:blipFill>
          <a:blip r:embed="rId3"/>
          <a:srcRect/>
          <a:stretch/>
        </p:blipFill>
        <p:spPr>
          <a:xfrm>
            <a:off x="6783922" y="4503066"/>
            <a:ext cx="2259069" cy="578836"/>
          </a:xfrm>
          <a:prstGeom prst="rect">
            <a:avLst/>
          </a:prstGeom>
        </p:spPr>
      </p:pic>
      <p:sp>
        <p:nvSpPr>
          <p:cNvPr id="17" name="Title 1">
            <a:extLst>
              <a:ext uri="{FF2B5EF4-FFF2-40B4-BE49-F238E27FC236}">
                <a16:creationId xmlns:a16="http://schemas.microsoft.com/office/drawing/2014/main" id="{285BBE03-F80B-EDC1-4866-AED1AD1FA627}"/>
              </a:ext>
            </a:extLst>
          </p:cNvPr>
          <p:cNvSpPr txBox="1">
            <a:spLocks/>
          </p:cNvSpPr>
          <p:nvPr userDrawn="1"/>
        </p:nvSpPr>
        <p:spPr>
          <a:xfrm>
            <a:off x="1032471" y="98802"/>
            <a:ext cx="7886700" cy="284849"/>
          </a:xfrm>
          <a:prstGeom prst="rect">
            <a:avLst/>
          </a:prstGeom>
        </p:spPr>
        <p:txBody>
          <a:bodyPr vert="horz" lIns="91440" tIns="45720" rIns="91440" bIns="45720" rtlCol="0" anchor="ctr">
            <a:normAutofit/>
          </a:bodyPr>
          <a:lstStyle>
            <a:lvl1pPr algn="r" defTabSz="685800" rtl="0" eaLnBrk="1" latinLnBrk="0" hangingPunct="1">
              <a:lnSpc>
                <a:spcPct val="90000"/>
              </a:lnSpc>
              <a:spcBef>
                <a:spcPct val="0"/>
              </a:spcBef>
              <a:buNone/>
              <a:defRPr sz="800" kern="1200">
                <a:solidFill>
                  <a:schemeClr val="tx1"/>
                </a:solidFill>
                <a:latin typeface="Noto Sans Light" panose="020B0502040504020204" pitchFamily="34" charset="0"/>
                <a:ea typeface="Noto Sans Light" panose="020B0502040504020204" pitchFamily="34" charset="0"/>
                <a:cs typeface="Noto Sans Light" panose="020B050204050402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solidFill>
                  <a:schemeClr val="bg2">
                    <a:lumMod val="10000"/>
                    <a:lumOff val="90000"/>
                  </a:schemeClr>
                </a:solidFill>
              </a:rPr>
              <a:t>Queensland Government</a:t>
            </a:r>
            <a:endParaRPr lang="en-AU" dirty="0">
              <a:solidFill>
                <a:schemeClr val="bg2">
                  <a:lumMod val="10000"/>
                  <a:lumOff val="90000"/>
                </a:schemeClr>
              </a:solidFill>
            </a:endParaRPr>
          </a:p>
        </p:txBody>
      </p:sp>
      <p:sp>
        <p:nvSpPr>
          <p:cNvPr id="20" name="Text Placeholder 19">
            <a:extLst>
              <a:ext uri="{FF2B5EF4-FFF2-40B4-BE49-F238E27FC236}">
                <a16:creationId xmlns:a16="http://schemas.microsoft.com/office/drawing/2014/main" id="{94EC98FB-6C8B-D878-689A-B85DE505A51F}"/>
              </a:ext>
            </a:extLst>
          </p:cNvPr>
          <p:cNvSpPr>
            <a:spLocks noGrp="1"/>
          </p:cNvSpPr>
          <p:nvPr>
            <p:ph type="body" sz="quarter" idx="13" hasCustomPrompt="1"/>
          </p:nvPr>
        </p:nvSpPr>
        <p:spPr>
          <a:xfrm>
            <a:off x="250648" y="980817"/>
            <a:ext cx="3086097" cy="1590933"/>
          </a:xfrm>
        </p:spPr>
        <p:txBody>
          <a:bodyPr>
            <a:noAutofit/>
          </a:bodyPr>
          <a:lstStyle>
            <a:lvl1pPr marL="0" indent="0" algn="r">
              <a:buNone/>
              <a:defRPr sz="4400" b="1">
                <a:ln>
                  <a:noFill/>
                </a:ln>
                <a:solidFill>
                  <a:schemeClr val="bg1">
                    <a:lumMod val="60000"/>
                    <a:lumOff val="40000"/>
                  </a:schemeClr>
                </a:solidFill>
                <a:latin typeface="Times New Roman" panose="02020603050405020304" pitchFamily="18" charset="0"/>
                <a:ea typeface="Noto Serif" panose="02020502060505020204" pitchFamily="18" charset="0"/>
                <a:cs typeface="Times New Roman" panose="02020603050405020304" pitchFamily="18" charset="0"/>
              </a:defRPr>
            </a:lvl1pPr>
            <a:lvl2pPr>
              <a:defRPr>
                <a:latin typeface="Noto Serif Medium" panose="02020502060505020204" pitchFamily="18" charset="0"/>
                <a:ea typeface="Noto Serif Medium" panose="02020502060505020204" pitchFamily="18" charset="0"/>
                <a:cs typeface="Noto Serif Medium" panose="02020502060505020204" pitchFamily="18" charset="0"/>
              </a:defRPr>
            </a:lvl2pPr>
            <a:lvl3pPr>
              <a:defRPr>
                <a:latin typeface="Noto Serif Medium" panose="02020502060505020204" pitchFamily="18" charset="0"/>
                <a:ea typeface="Noto Serif Medium" panose="02020502060505020204" pitchFamily="18" charset="0"/>
                <a:cs typeface="Noto Serif Medium" panose="02020502060505020204" pitchFamily="18" charset="0"/>
              </a:defRPr>
            </a:lvl3pPr>
            <a:lvl4pPr>
              <a:defRPr>
                <a:latin typeface="Noto Serif Medium" panose="02020502060505020204" pitchFamily="18" charset="0"/>
                <a:ea typeface="Noto Serif Medium" panose="02020502060505020204" pitchFamily="18" charset="0"/>
                <a:cs typeface="Noto Serif Medium" panose="02020502060505020204" pitchFamily="18" charset="0"/>
              </a:defRPr>
            </a:lvl4pPr>
            <a:lvl5pPr>
              <a:defRPr>
                <a:latin typeface="Noto Serif Medium" panose="02020502060505020204" pitchFamily="18" charset="0"/>
                <a:ea typeface="Noto Serif Medium" panose="02020502060505020204" pitchFamily="18" charset="0"/>
                <a:cs typeface="Noto Serif Medium" panose="02020502060505020204" pitchFamily="18" charset="0"/>
              </a:defRPr>
            </a:lvl5pPr>
          </a:lstStyle>
          <a:p>
            <a:pPr lvl="0"/>
            <a:r>
              <a:rPr lang="en-US" dirty="0"/>
              <a:t>Agenda</a:t>
            </a:r>
          </a:p>
        </p:txBody>
      </p:sp>
      <p:cxnSp>
        <p:nvCxnSpPr>
          <p:cNvPr id="24" name="Straight Connector 23">
            <a:extLst>
              <a:ext uri="{FF2B5EF4-FFF2-40B4-BE49-F238E27FC236}">
                <a16:creationId xmlns:a16="http://schemas.microsoft.com/office/drawing/2014/main" id="{EA132404-153C-E874-D86B-F8A9484C31A8}"/>
              </a:ext>
            </a:extLst>
          </p:cNvPr>
          <p:cNvCxnSpPr>
            <a:cxnSpLocks/>
          </p:cNvCxnSpPr>
          <p:nvPr userDrawn="1"/>
        </p:nvCxnSpPr>
        <p:spPr>
          <a:xfrm>
            <a:off x="3554739" y="962108"/>
            <a:ext cx="0" cy="2182145"/>
          </a:xfrm>
          <a:prstGeom prst="line">
            <a:avLst/>
          </a:prstGeom>
          <a:ln>
            <a:solidFill>
              <a:schemeClr val="bg1">
                <a:lumMod val="60000"/>
                <a:lumOff val="40000"/>
              </a:schemeClr>
            </a:solidFill>
          </a:ln>
        </p:spPr>
        <p:style>
          <a:lnRef idx="1">
            <a:schemeClr val="accent4"/>
          </a:lnRef>
          <a:fillRef idx="0">
            <a:schemeClr val="accent4"/>
          </a:fillRef>
          <a:effectRef idx="0">
            <a:schemeClr val="accent4"/>
          </a:effectRef>
          <a:fontRef idx="minor">
            <a:schemeClr val="tx1"/>
          </a:fontRef>
        </p:style>
      </p:cxnSp>
      <p:sp>
        <p:nvSpPr>
          <p:cNvPr id="7" name="Content Placeholder 6">
            <a:extLst>
              <a:ext uri="{FF2B5EF4-FFF2-40B4-BE49-F238E27FC236}">
                <a16:creationId xmlns:a16="http://schemas.microsoft.com/office/drawing/2014/main" id="{75A0845D-7A81-5620-DE28-A3FC858791E1}"/>
              </a:ext>
            </a:extLst>
          </p:cNvPr>
          <p:cNvSpPr>
            <a:spLocks noGrp="1"/>
          </p:cNvSpPr>
          <p:nvPr>
            <p:ph sz="quarter" idx="14"/>
          </p:nvPr>
        </p:nvSpPr>
        <p:spPr>
          <a:xfrm>
            <a:off x="3713163" y="980817"/>
            <a:ext cx="4741518" cy="2827338"/>
          </a:xfrm>
        </p:spPr>
        <p:txBody>
          <a:bodyPr>
            <a:normAutofit/>
          </a:bodyPr>
          <a:lstStyle>
            <a:lvl1pPr marL="342900" indent="-342900">
              <a:buFont typeface="+mj-lt"/>
              <a:buAutoNum type="arabicPeriod"/>
              <a:defRPr sz="1400"/>
            </a:lvl1pPr>
            <a:lvl2pPr marL="685800" indent="-342900">
              <a:buFont typeface="+mj-lt"/>
              <a:buAutoNum type="arabicPeriod"/>
              <a:defRPr sz="1100"/>
            </a:lvl2pPr>
            <a:lvl3pPr marL="914400" indent="-228600">
              <a:buFont typeface="+mj-lt"/>
              <a:buAutoNum type="arabicPeriod"/>
              <a:defRPr sz="1050"/>
            </a:lvl3pPr>
            <a:lvl4pPr marL="1257300" indent="-228600">
              <a:buFont typeface="+mj-lt"/>
              <a:buAutoNum type="arabicPeriod"/>
              <a:defRPr sz="1000"/>
            </a:lvl4pPr>
            <a:lvl5pPr marL="1600200" indent="-228600">
              <a:buFont typeface="+mj-lt"/>
              <a:buAutoNum type="arabicPeriod"/>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00628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ark: Quote Slide">
    <p:bg>
      <p:bgPr>
        <a:gradFill>
          <a:gsLst>
            <a:gs pos="0">
              <a:schemeClr val="bg1"/>
            </a:gs>
            <a:gs pos="100000">
              <a:schemeClr val="bg2">
                <a:shade val="63000"/>
                <a:satMod val="12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7" name="Right Arrow 6">
            <a:extLst>
              <a:ext uri="{FF2B5EF4-FFF2-40B4-BE49-F238E27FC236}">
                <a16:creationId xmlns:a16="http://schemas.microsoft.com/office/drawing/2014/main" id="{4E674801-47DB-646D-F117-668590631E0A}"/>
              </a:ext>
            </a:extLst>
          </p:cNvPr>
          <p:cNvSpPr/>
          <p:nvPr userDrawn="1"/>
        </p:nvSpPr>
        <p:spPr>
          <a:xfrm>
            <a:off x="-518381" y="2348013"/>
            <a:ext cx="7537596" cy="2795487"/>
          </a:xfrm>
          <a:custGeom>
            <a:avLst/>
            <a:gdLst>
              <a:gd name="connsiteX0" fmla="*/ 0 w 7259541"/>
              <a:gd name="connsiteY0" fmla="*/ 824948 h 3299792"/>
              <a:gd name="connsiteX1" fmla="*/ 5609645 w 7259541"/>
              <a:gd name="connsiteY1" fmla="*/ 824948 h 3299792"/>
              <a:gd name="connsiteX2" fmla="*/ 5609645 w 7259541"/>
              <a:gd name="connsiteY2" fmla="*/ 0 h 3299792"/>
              <a:gd name="connsiteX3" fmla="*/ 7259541 w 7259541"/>
              <a:gd name="connsiteY3" fmla="*/ 1649896 h 3299792"/>
              <a:gd name="connsiteX4" fmla="*/ 5609645 w 7259541"/>
              <a:gd name="connsiteY4" fmla="*/ 3299792 h 3299792"/>
              <a:gd name="connsiteX5" fmla="*/ 5609645 w 7259541"/>
              <a:gd name="connsiteY5" fmla="*/ 2474844 h 3299792"/>
              <a:gd name="connsiteX6" fmla="*/ 0 w 7259541"/>
              <a:gd name="connsiteY6" fmla="*/ 2474844 h 3299792"/>
              <a:gd name="connsiteX7" fmla="*/ 0 w 7259541"/>
              <a:gd name="connsiteY7" fmla="*/ 824948 h 3299792"/>
              <a:gd name="connsiteX0" fmla="*/ 405517 w 7665058"/>
              <a:gd name="connsiteY0" fmla="*/ 824948 h 3299792"/>
              <a:gd name="connsiteX1" fmla="*/ 6015162 w 7665058"/>
              <a:gd name="connsiteY1" fmla="*/ 824948 h 3299792"/>
              <a:gd name="connsiteX2" fmla="*/ 6015162 w 7665058"/>
              <a:gd name="connsiteY2" fmla="*/ 0 h 3299792"/>
              <a:gd name="connsiteX3" fmla="*/ 7665058 w 7665058"/>
              <a:gd name="connsiteY3" fmla="*/ 1649896 h 3299792"/>
              <a:gd name="connsiteX4" fmla="*/ 6015162 w 7665058"/>
              <a:gd name="connsiteY4" fmla="*/ 3299792 h 3299792"/>
              <a:gd name="connsiteX5" fmla="*/ 6015162 w 7665058"/>
              <a:gd name="connsiteY5" fmla="*/ 2474844 h 3299792"/>
              <a:gd name="connsiteX6" fmla="*/ 0 w 7665058"/>
              <a:gd name="connsiteY6" fmla="*/ 2490747 h 3299792"/>
              <a:gd name="connsiteX7" fmla="*/ 405517 w 7665058"/>
              <a:gd name="connsiteY7" fmla="*/ 824948 h 3299792"/>
              <a:gd name="connsiteX0" fmla="*/ 344557 w 7665058"/>
              <a:gd name="connsiteY0" fmla="*/ 813864 h 3299792"/>
              <a:gd name="connsiteX1" fmla="*/ 6015162 w 7665058"/>
              <a:gd name="connsiteY1" fmla="*/ 824948 h 3299792"/>
              <a:gd name="connsiteX2" fmla="*/ 6015162 w 7665058"/>
              <a:gd name="connsiteY2" fmla="*/ 0 h 3299792"/>
              <a:gd name="connsiteX3" fmla="*/ 7665058 w 7665058"/>
              <a:gd name="connsiteY3" fmla="*/ 1649896 h 3299792"/>
              <a:gd name="connsiteX4" fmla="*/ 6015162 w 7665058"/>
              <a:gd name="connsiteY4" fmla="*/ 3299792 h 3299792"/>
              <a:gd name="connsiteX5" fmla="*/ 6015162 w 7665058"/>
              <a:gd name="connsiteY5" fmla="*/ 2474844 h 3299792"/>
              <a:gd name="connsiteX6" fmla="*/ 0 w 7665058"/>
              <a:gd name="connsiteY6" fmla="*/ 2490747 h 3299792"/>
              <a:gd name="connsiteX7" fmla="*/ 344557 w 7665058"/>
              <a:gd name="connsiteY7" fmla="*/ 813864 h 3299792"/>
              <a:gd name="connsiteX0" fmla="*/ 344557 w 7665058"/>
              <a:gd name="connsiteY0" fmla="*/ 813864 h 3299792"/>
              <a:gd name="connsiteX1" fmla="*/ 6015162 w 7665058"/>
              <a:gd name="connsiteY1" fmla="*/ 824948 h 3299792"/>
              <a:gd name="connsiteX2" fmla="*/ 6015162 w 7665058"/>
              <a:gd name="connsiteY2" fmla="*/ 0 h 3299792"/>
              <a:gd name="connsiteX3" fmla="*/ 7665058 w 7665058"/>
              <a:gd name="connsiteY3" fmla="*/ 1649896 h 3299792"/>
              <a:gd name="connsiteX4" fmla="*/ 6015162 w 7665058"/>
              <a:gd name="connsiteY4" fmla="*/ 3299792 h 3299792"/>
              <a:gd name="connsiteX5" fmla="*/ 6015162 w 7665058"/>
              <a:gd name="connsiteY5" fmla="*/ 2469302 h 3299792"/>
              <a:gd name="connsiteX6" fmla="*/ 0 w 7665058"/>
              <a:gd name="connsiteY6" fmla="*/ 2490747 h 3299792"/>
              <a:gd name="connsiteX7" fmla="*/ 344557 w 7665058"/>
              <a:gd name="connsiteY7" fmla="*/ 813864 h 3299792"/>
              <a:gd name="connsiteX0" fmla="*/ 344557 w 7665058"/>
              <a:gd name="connsiteY0" fmla="*/ 813864 h 3299792"/>
              <a:gd name="connsiteX1" fmla="*/ 6015162 w 7665058"/>
              <a:gd name="connsiteY1" fmla="*/ 824948 h 3299792"/>
              <a:gd name="connsiteX2" fmla="*/ 6015162 w 7665058"/>
              <a:gd name="connsiteY2" fmla="*/ 0 h 3299792"/>
              <a:gd name="connsiteX3" fmla="*/ 7665058 w 7665058"/>
              <a:gd name="connsiteY3" fmla="*/ 1649896 h 3299792"/>
              <a:gd name="connsiteX4" fmla="*/ 6015162 w 7665058"/>
              <a:gd name="connsiteY4" fmla="*/ 3299792 h 3299792"/>
              <a:gd name="connsiteX5" fmla="*/ 6048413 w 7665058"/>
              <a:gd name="connsiteY5" fmla="*/ 2286422 h 3299792"/>
              <a:gd name="connsiteX6" fmla="*/ 0 w 7665058"/>
              <a:gd name="connsiteY6" fmla="*/ 2490747 h 3299792"/>
              <a:gd name="connsiteX7" fmla="*/ 344557 w 7665058"/>
              <a:gd name="connsiteY7" fmla="*/ 813864 h 3299792"/>
              <a:gd name="connsiteX0" fmla="*/ 344557 w 7665058"/>
              <a:gd name="connsiteY0" fmla="*/ 813864 h 3299792"/>
              <a:gd name="connsiteX1" fmla="*/ 6015162 w 7665058"/>
              <a:gd name="connsiteY1" fmla="*/ 824948 h 3299792"/>
              <a:gd name="connsiteX2" fmla="*/ 6015162 w 7665058"/>
              <a:gd name="connsiteY2" fmla="*/ 0 h 3299792"/>
              <a:gd name="connsiteX3" fmla="*/ 7665058 w 7665058"/>
              <a:gd name="connsiteY3" fmla="*/ 1649896 h 3299792"/>
              <a:gd name="connsiteX4" fmla="*/ 6015162 w 7665058"/>
              <a:gd name="connsiteY4" fmla="*/ 3299792 h 3299792"/>
              <a:gd name="connsiteX5" fmla="*/ 5970828 w 7665058"/>
              <a:gd name="connsiteY5" fmla="*/ 2485928 h 3299792"/>
              <a:gd name="connsiteX6" fmla="*/ 0 w 7665058"/>
              <a:gd name="connsiteY6" fmla="*/ 2490747 h 3299792"/>
              <a:gd name="connsiteX7" fmla="*/ 344557 w 7665058"/>
              <a:gd name="connsiteY7" fmla="*/ 813864 h 3299792"/>
              <a:gd name="connsiteX0" fmla="*/ 344557 w 7665058"/>
              <a:gd name="connsiteY0" fmla="*/ 813864 h 3033785"/>
              <a:gd name="connsiteX1" fmla="*/ 6015162 w 7665058"/>
              <a:gd name="connsiteY1" fmla="*/ 824948 h 3033785"/>
              <a:gd name="connsiteX2" fmla="*/ 6015162 w 7665058"/>
              <a:gd name="connsiteY2" fmla="*/ 0 h 3033785"/>
              <a:gd name="connsiteX3" fmla="*/ 7665058 w 7665058"/>
              <a:gd name="connsiteY3" fmla="*/ 1649896 h 3033785"/>
              <a:gd name="connsiteX4" fmla="*/ 5848907 w 7665058"/>
              <a:gd name="connsiteY4" fmla="*/ 3033785 h 3033785"/>
              <a:gd name="connsiteX5" fmla="*/ 5970828 w 7665058"/>
              <a:gd name="connsiteY5" fmla="*/ 2485928 h 3033785"/>
              <a:gd name="connsiteX6" fmla="*/ 0 w 7665058"/>
              <a:gd name="connsiteY6" fmla="*/ 2490747 h 3033785"/>
              <a:gd name="connsiteX7" fmla="*/ 344557 w 7665058"/>
              <a:gd name="connsiteY7" fmla="*/ 813864 h 3033785"/>
              <a:gd name="connsiteX0" fmla="*/ 344557 w 7665058"/>
              <a:gd name="connsiteY0" fmla="*/ 558940 h 2778861"/>
              <a:gd name="connsiteX1" fmla="*/ 6015162 w 7665058"/>
              <a:gd name="connsiteY1" fmla="*/ 570024 h 2778861"/>
              <a:gd name="connsiteX2" fmla="*/ 6447424 w 7665058"/>
              <a:gd name="connsiteY2" fmla="*/ 0 h 2778861"/>
              <a:gd name="connsiteX3" fmla="*/ 7665058 w 7665058"/>
              <a:gd name="connsiteY3" fmla="*/ 1394972 h 2778861"/>
              <a:gd name="connsiteX4" fmla="*/ 5848907 w 7665058"/>
              <a:gd name="connsiteY4" fmla="*/ 2778861 h 2778861"/>
              <a:gd name="connsiteX5" fmla="*/ 5970828 w 7665058"/>
              <a:gd name="connsiteY5" fmla="*/ 2231004 h 2778861"/>
              <a:gd name="connsiteX6" fmla="*/ 0 w 7665058"/>
              <a:gd name="connsiteY6" fmla="*/ 2235823 h 2778861"/>
              <a:gd name="connsiteX7" fmla="*/ 344557 w 7665058"/>
              <a:gd name="connsiteY7" fmla="*/ 558940 h 2778861"/>
              <a:gd name="connsiteX0" fmla="*/ 344557 w 7665058"/>
              <a:gd name="connsiteY0" fmla="*/ 558940 h 2778861"/>
              <a:gd name="connsiteX1" fmla="*/ 6519467 w 7665058"/>
              <a:gd name="connsiteY1" fmla="*/ 664235 h 2778861"/>
              <a:gd name="connsiteX2" fmla="*/ 6447424 w 7665058"/>
              <a:gd name="connsiteY2" fmla="*/ 0 h 2778861"/>
              <a:gd name="connsiteX3" fmla="*/ 7665058 w 7665058"/>
              <a:gd name="connsiteY3" fmla="*/ 1394972 h 2778861"/>
              <a:gd name="connsiteX4" fmla="*/ 5848907 w 7665058"/>
              <a:gd name="connsiteY4" fmla="*/ 2778861 h 2778861"/>
              <a:gd name="connsiteX5" fmla="*/ 5970828 w 7665058"/>
              <a:gd name="connsiteY5" fmla="*/ 2231004 h 2778861"/>
              <a:gd name="connsiteX6" fmla="*/ 0 w 7665058"/>
              <a:gd name="connsiteY6" fmla="*/ 2235823 h 2778861"/>
              <a:gd name="connsiteX7" fmla="*/ 344557 w 7665058"/>
              <a:gd name="connsiteY7" fmla="*/ 558940 h 2778861"/>
              <a:gd name="connsiteX0" fmla="*/ 344557 w 7665058"/>
              <a:gd name="connsiteY0" fmla="*/ 558940 h 2778861"/>
              <a:gd name="connsiteX1" fmla="*/ 6319962 w 7665058"/>
              <a:gd name="connsiteY1" fmla="*/ 547857 h 2778861"/>
              <a:gd name="connsiteX2" fmla="*/ 6447424 w 7665058"/>
              <a:gd name="connsiteY2" fmla="*/ 0 h 2778861"/>
              <a:gd name="connsiteX3" fmla="*/ 7665058 w 7665058"/>
              <a:gd name="connsiteY3" fmla="*/ 1394972 h 2778861"/>
              <a:gd name="connsiteX4" fmla="*/ 5848907 w 7665058"/>
              <a:gd name="connsiteY4" fmla="*/ 2778861 h 2778861"/>
              <a:gd name="connsiteX5" fmla="*/ 5970828 w 7665058"/>
              <a:gd name="connsiteY5" fmla="*/ 2231004 h 2778861"/>
              <a:gd name="connsiteX6" fmla="*/ 0 w 7665058"/>
              <a:gd name="connsiteY6" fmla="*/ 2235823 h 2778861"/>
              <a:gd name="connsiteX7" fmla="*/ 344557 w 7665058"/>
              <a:gd name="connsiteY7" fmla="*/ 558940 h 2778861"/>
              <a:gd name="connsiteX0" fmla="*/ 344557 w 7299298"/>
              <a:gd name="connsiteY0" fmla="*/ 558940 h 2778861"/>
              <a:gd name="connsiteX1" fmla="*/ 6319962 w 7299298"/>
              <a:gd name="connsiteY1" fmla="*/ 547857 h 2778861"/>
              <a:gd name="connsiteX2" fmla="*/ 6447424 w 7299298"/>
              <a:gd name="connsiteY2" fmla="*/ 0 h 2778861"/>
              <a:gd name="connsiteX3" fmla="*/ 7299298 w 7299298"/>
              <a:gd name="connsiteY3" fmla="*/ 1561226 h 2778861"/>
              <a:gd name="connsiteX4" fmla="*/ 5848907 w 7299298"/>
              <a:gd name="connsiteY4" fmla="*/ 2778861 h 2778861"/>
              <a:gd name="connsiteX5" fmla="*/ 5970828 w 7299298"/>
              <a:gd name="connsiteY5" fmla="*/ 2231004 h 2778861"/>
              <a:gd name="connsiteX6" fmla="*/ 0 w 7299298"/>
              <a:gd name="connsiteY6" fmla="*/ 2235823 h 2778861"/>
              <a:gd name="connsiteX7" fmla="*/ 344557 w 7299298"/>
              <a:gd name="connsiteY7" fmla="*/ 558940 h 2778861"/>
              <a:gd name="connsiteX0" fmla="*/ 344557 w 7537596"/>
              <a:gd name="connsiteY0" fmla="*/ 558940 h 2778861"/>
              <a:gd name="connsiteX1" fmla="*/ 6319962 w 7537596"/>
              <a:gd name="connsiteY1" fmla="*/ 547857 h 2778861"/>
              <a:gd name="connsiteX2" fmla="*/ 6447424 w 7537596"/>
              <a:gd name="connsiteY2" fmla="*/ 0 h 2778861"/>
              <a:gd name="connsiteX3" fmla="*/ 7537596 w 7537596"/>
              <a:gd name="connsiteY3" fmla="*/ 1383888 h 2778861"/>
              <a:gd name="connsiteX4" fmla="*/ 5848907 w 7537596"/>
              <a:gd name="connsiteY4" fmla="*/ 2778861 h 2778861"/>
              <a:gd name="connsiteX5" fmla="*/ 5970828 w 7537596"/>
              <a:gd name="connsiteY5" fmla="*/ 2231004 h 2778861"/>
              <a:gd name="connsiteX6" fmla="*/ 0 w 7537596"/>
              <a:gd name="connsiteY6" fmla="*/ 2235823 h 2778861"/>
              <a:gd name="connsiteX7" fmla="*/ 344557 w 7537596"/>
              <a:gd name="connsiteY7" fmla="*/ 558940 h 2778861"/>
              <a:gd name="connsiteX0" fmla="*/ 344557 w 7537596"/>
              <a:gd name="connsiteY0" fmla="*/ 353893 h 2573814"/>
              <a:gd name="connsiteX1" fmla="*/ 6319962 w 7537596"/>
              <a:gd name="connsiteY1" fmla="*/ 342810 h 2573814"/>
              <a:gd name="connsiteX2" fmla="*/ 6525010 w 7537596"/>
              <a:gd name="connsiteY2" fmla="*/ 0 h 2573814"/>
              <a:gd name="connsiteX3" fmla="*/ 7537596 w 7537596"/>
              <a:gd name="connsiteY3" fmla="*/ 1178841 h 2573814"/>
              <a:gd name="connsiteX4" fmla="*/ 5848907 w 7537596"/>
              <a:gd name="connsiteY4" fmla="*/ 2573814 h 2573814"/>
              <a:gd name="connsiteX5" fmla="*/ 5970828 w 7537596"/>
              <a:gd name="connsiteY5" fmla="*/ 2025957 h 2573814"/>
              <a:gd name="connsiteX6" fmla="*/ 0 w 7537596"/>
              <a:gd name="connsiteY6" fmla="*/ 2030776 h 2573814"/>
              <a:gd name="connsiteX7" fmla="*/ 344557 w 7537596"/>
              <a:gd name="connsiteY7" fmla="*/ 353893 h 2573814"/>
              <a:gd name="connsiteX0" fmla="*/ 344557 w 7537596"/>
              <a:gd name="connsiteY0" fmla="*/ 564482 h 2784403"/>
              <a:gd name="connsiteX1" fmla="*/ 6319962 w 7537596"/>
              <a:gd name="connsiteY1" fmla="*/ 553399 h 2784403"/>
              <a:gd name="connsiteX2" fmla="*/ 6436341 w 7537596"/>
              <a:gd name="connsiteY2" fmla="*/ 0 h 2784403"/>
              <a:gd name="connsiteX3" fmla="*/ 7537596 w 7537596"/>
              <a:gd name="connsiteY3" fmla="*/ 1389430 h 2784403"/>
              <a:gd name="connsiteX4" fmla="*/ 5848907 w 7537596"/>
              <a:gd name="connsiteY4" fmla="*/ 2784403 h 2784403"/>
              <a:gd name="connsiteX5" fmla="*/ 5970828 w 7537596"/>
              <a:gd name="connsiteY5" fmla="*/ 2236546 h 2784403"/>
              <a:gd name="connsiteX6" fmla="*/ 0 w 7537596"/>
              <a:gd name="connsiteY6" fmla="*/ 2241365 h 2784403"/>
              <a:gd name="connsiteX7" fmla="*/ 344557 w 7537596"/>
              <a:gd name="connsiteY7" fmla="*/ 564482 h 2784403"/>
              <a:gd name="connsiteX0" fmla="*/ 344557 w 7537596"/>
              <a:gd name="connsiteY0" fmla="*/ 564482 h 2789945"/>
              <a:gd name="connsiteX1" fmla="*/ 6319962 w 7537596"/>
              <a:gd name="connsiteY1" fmla="*/ 553399 h 2789945"/>
              <a:gd name="connsiteX2" fmla="*/ 6436341 w 7537596"/>
              <a:gd name="connsiteY2" fmla="*/ 0 h 2789945"/>
              <a:gd name="connsiteX3" fmla="*/ 7537596 w 7537596"/>
              <a:gd name="connsiteY3" fmla="*/ 1389430 h 2789945"/>
              <a:gd name="connsiteX4" fmla="*/ 6142624 w 7537596"/>
              <a:gd name="connsiteY4" fmla="*/ 2789945 h 2789945"/>
              <a:gd name="connsiteX5" fmla="*/ 5970828 w 7537596"/>
              <a:gd name="connsiteY5" fmla="*/ 2236546 h 2789945"/>
              <a:gd name="connsiteX6" fmla="*/ 0 w 7537596"/>
              <a:gd name="connsiteY6" fmla="*/ 2241365 h 2789945"/>
              <a:gd name="connsiteX7" fmla="*/ 344557 w 7537596"/>
              <a:gd name="connsiteY7" fmla="*/ 564482 h 2789945"/>
              <a:gd name="connsiteX0" fmla="*/ 344557 w 7537596"/>
              <a:gd name="connsiteY0" fmla="*/ 564482 h 2784403"/>
              <a:gd name="connsiteX1" fmla="*/ 6319962 w 7537596"/>
              <a:gd name="connsiteY1" fmla="*/ 553399 h 2784403"/>
              <a:gd name="connsiteX2" fmla="*/ 6436341 w 7537596"/>
              <a:gd name="connsiteY2" fmla="*/ 0 h 2784403"/>
              <a:gd name="connsiteX3" fmla="*/ 7537596 w 7537596"/>
              <a:gd name="connsiteY3" fmla="*/ 1389430 h 2784403"/>
              <a:gd name="connsiteX4" fmla="*/ 5843366 w 7537596"/>
              <a:gd name="connsiteY4" fmla="*/ 2784403 h 2784403"/>
              <a:gd name="connsiteX5" fmla="*/ 5970828 w 7537596"/>
              <a:gd name="connsiteY5" fmla="*/ 2236546 h 2784403"/>
              <a:gd name="connsiteX6" fmla="*/ 0 w 7537596"/>
              <a:gd name="connsiteY6" fmla="*/ 2241365 h 2784403"/>
              <a:gd name="connsiteX7" fmla="*/ 344557 w 7537596"/>
              <a:gd name="connsiteY7" fmla="*/ 564482 h 2784403"/>
              <a:gd name="connsiteX0" fmla="*/ 344557 w 7537596"/>
              <a:gd name="connsiteY0" fmla="*/ 564482 h 2795487"/>
              <a:gd name="connsiteX1" fmla="*/ 6319962 w 7537596"/>
              <a:gd name="connsiteY1" fmla="*/ 553399 h 2795487"/>
              <a:gd name="connsiteX2" fmla="*/ 6436341 w 7537596"/>
              <a:gd name="connsiteY2" fmla="*/ 0 h 2795487"/>
              <a:gd name="connsiteX3" fmla="*/ 7537596 w 7537596"/>
              <a:gd name="connsiteY3" fmla="*/ 1389430 h 2795487"/>
              <a:gd name="connsiteX4" fmla="*/ 5832283 w 7537596"/>
              <a:gd name="connsiteY4" fmla="*/ 2795487 h 2795487"/>
              <a:gd name="connsiteX5" fmla="*/ 5970828 w 7537596"/>
              <a:gd name="connsiteY5" fmla="*/ 2236546 h 2795487"/>
              <a:gd name="connsiteX6" fmla="*/ 0 w 7537596"/>
              <a:gd name="connsiteY6" fmla="*/ 2241365 h 2795487"/>
              <a:gd name="connsiteX7" fmla="*/ 344557 w 7537596"/>
              <a:gd name="connsiteY7" fmla="*/ 564482 h 2795487"/>
              <a:gd name="connsiteX0" fmla="*/ 344557 w 7537596"/>
              <a:gd name="connsiteY0" fmla="*/ 564482 h 2795487"/>
              <a:gd name="connsiteX1" fmla="*/ 6319962 w 7537596"/>
              <a:gd name="connsiteY1" fmla="*/ 553399 h 2795487"/>
              <a:gd name="connsiteX2" fmla="*/ 6436341 w 7537596"/>
              <a:gd name="connsiteY2" fmla="*/ 0 h 2795487"/>
              <a:gd name="connsiteX3" fmla="*/ 7537596 w 7537596"/>
              <a:gd name="connsiteY3" fmla="*/ 1389430 h 2795487"/>
              <a:gd name="connsiteX4" fmla="*/ 5832283 w 7537596"/>
              <a:gd name="connsiteY4" fmla="*/ 2795487 h 2795487"/>
              <a:gd name="connsiteX5" fmla="*/ 6114915 w 7537596"/>
              <a:gd name="connsiteY5" fmla="*/ 2070292 h 2795487"/>
              <a:gd name="connsiteX6" fmla="*/ 0 w 7537596"/>
              <a:gd name="connsiteY6" fmla="*/ 2241365 h 2795487"/>
              <a:gd name="connsiteX7" fmla="*/ 344557 w 7537596"/>
              <a:gd name="connsiteY7" fmla="*/ 564482 h 2795487"/>
              <a:gd name="connsiteX0" fmla="*/ 344557 w 7537596"/>
              <a:gd name="connsiteY0" fmla="*/ 564482 h 2795487"/>
              <a:gd name="connsiteX1" fmla="*/ 6319962 w 7537596"/>
              <a:gd name="connsiteY1" fmla="*/ 553399 h 2795487"/>
              <a:gd name="connsiteX2" fmla="*/ 6436341 w 7537596"/>
              <a:gd name="connsiteY2" fmla="*/ 0 h 2795487"/>
              <a:gd name="connsiteX3" fmla="*/ 7537596 w 7537596"/>
              <a:gd name="connsiteY3" fmla="*/ 1389430 h 2795487"/>
              <a:gd name="connsiteX4" fmla="*/ 5832283 w 7537596"/>
              <a:gd name="connsiteY4" fmla="*/ 2795487 h 2795487"/>
              <a:gd name="connsiteX5" fmla="*/ 5965286 w 7537596"/>
              <a:gd name="connsiteY5" fmla="*/ 2236546 h 2795487"/>
              <a:gd name="connsiteX6" fmla="*/ 0 w 7537596"/>
              <a:gd name="connsiteY6" fmla="*/ 2241365 h 2795487"/>
              <a:gd name="connsiteX7" fmla="*/ 344557 w 7537596"/>
              <a:gd name="connsiteY7" fmla="*/ 564482 h 2795487"/>
              <a:gd name="connsiteX0" fmla="*/ 350099 w 7537596"/>
              <a:gd name="connsiteY0" fmla="*/ 558940 h 2795487"/>
              <a:gd name="connsiteX1" fmla="*/ 6319962 w 7537596"/>
              <a:gd name="connsiteY1" fmla="*/ 553399 h 2795487"/>
              <a:gd name="connsiteX2" fmla="*/ 6436341 w 7537596"/>
              <a:gd name="connsiteY2" fmla="*/ 0 h 2795487"/>
              <a:gd name="connsiteX3" fmla="*/ 7537596 w 7537596"/>
              <a:gd name="connsiteY3" fmla="*/ 1389430 h 2795487"/>
              <a:gd name="connsiteX4" fmla="*/ 5832283 w 7537596"/>
              <a:gd name="connsiteY4" fmla="*/ 2795487 h 2795487"/>
              <a:gd name="connsiteX5" fmla="*/ 5965286 w 7537596"/>
              <a:gd name="connsiteY5" fmla="*/ 2236546 h 2795487"/>
              <a:gd name="connsiteX6" fmla="*/ 0 w 7537596"/>
              <a:gd name="connsiteY6" fmla="*/ 2241365 h 2795487"/>
              <a:gd name="connsiteX7" fmla="*/ 350099 w 7537596"/>
              <a:gd name="connsiteY7" fmla="*/ 558940 h 2795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37596" h="2795487">
                <a:moveTo>
                  <a:pt x="350099" y="558940"/>
                </a:moveTo>
                <a:lnTo>
                  <a:pt x="6319962" y="553399"/>
                </a:lnTo>
                <a:lnTo>
                  <a:pt x="6436341" y="0"/>
                </a:lnTo>
                <a:lnTo>
                  <a:pt x="7537596" y="1389430"/>
                </a:lnTo>
                <a:lnTo>
                  <a:pt x="5832283" y="2795487"/>
                </a:lnTo>
                <a:lnTo>
                  <a:pt x="5965286" y="2236546"/>
                </a:lnTo>
                <a:lnTo>
                  <a:pt x="0" y="2241365"/>
                </a:lnTo>
                <a:lnTo>
                  <a:pt x="350099" y="558940"/>
                </a:lnTo>
                <a:close/>
              </a:path>
            </a:pathLst>
          </a:custGeom>
          <a:gradFill flip="none" rotWithShape="1">
            <a:gsLst>
              <a:gs pos="0">
                <a:schemeClr val="bg1">
                  <a:alpha val="0"/>
                </a:schemeClr>
              </a:gs>
              <a:gs pos="100000">
                <a:schemeClr val="bg2">
                  <a:shade val="63000"/>
                  <a:satMod val="120000"/>
                  <a:alpha val="42430"/>
                </a:schemeClr>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97D86B1-7D1A-45FF-01BC-BCB96D1585F4}"/>
              </a:ext>
            </a:extLst>
          </p:cNvPr>
          <p:cNvSpPr/>
          <p:nvPr userDrawn="1"/>
        </p:nvSpPr>
        <p:spPr>
          <a:xfrm>
            <a:off x="0" y="4479925"/>
            <a:ext cx="9144000" cy="663575"/>
          </a:xfrm>
          <a:prstGeom prst="rect">
            <a:avLst/>
          </a:prstGeom>
          <a:gradFill flip="none" rotWithShape="1">
            <a:gsLst>
              <a:gs pos="0">
                <a:schemeClr val="bg1"/>
              </a:gs>
              <a:gs pos="78000">
                <a:schemeClr val="bg2">
                  <a:shade val="63000"/>
                  <a:satMod val="120000"/>
                </a:schemeClr>
              </a:gs>
            </a:gsLst>
            <a:path path="circle">
              <a:fillToRect l="50000" t="50000" r="50000" b="5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Date Placeholder 3">
            <a:extLst>
              <a:ext uri="{FF2B5EF4-FFF2-40B4-BE49-F238E27FC236}">
                <a16:creationId xmlns:a16="http://schemas.microsoft.com/office/drawing/2014/main" id="{E5979D2C-BAE4-465F-A31F-D3688E5D3C9C}"/>
              </a:ext>
            </a:extLst>
          </p:cNvPr>
          <p:cNvSpPr>
            <a:spLocks noGrp="1"/>
          </p:cNvSpPr>
          <p:nvPr>
            <p:ph type="dt" sz="half" idx="10"/>
          </p:nvPr>
        </p:nvSpPr>
        <p:spPr>
          <a:xfrm>
            <a:off x="628650" y="4640882"/>
            <a:ext cx="982183" cy="273844"/>
          </a:xfrm>
        </p:spPr>
        <p:txBody>
          <a:bodyPr/>
          <a:lstStyle>
            <a:lvl1pPr>
              <a:defRPr>
                <a:solidFill>
                  <a:schemeClr val="tx1"/>
                </a:solidFill>
              </a:defRPr>
            </a:lvl1pPr>
          </a:lstStyle>
          <a:p>
            <a:endParaRPr lang="en-AU" dirty="0"/>
          </a:p>
        </p:txBody>
      </p:sp>
      <p:sp>
        <p:nvSpPr>
          <p:cNvPr id="3" name="Footer Placeholder 4">
            <a:extLst>
              <a:ext uri="{FF2B5EF4-FFF2-40B4-BE49-F238E27FC236}">
                <a16:creationId xmlns:a16="http://schemas.microsoft.com/office/drawing/2014/main" id="{570EA2B4-376B-AD8D-4233-B6BEE988C08B}"/>
              </a:ext>
            </a:extLst>
          </p:cNvPr>
          <p:cNvSpPr>
            <a:spLocks noGrp="1"/>
          </p:cNvSpPr>
          <p:nvPr>
            <p:ph type="ftr" sz="quarter" idx="11"/>
          </p:nvPr>
        </p:nvSpPr>
        <p:spPr>
          <a:xfrm>
            <a:off x="1707367" y="4640882"/>
            <a:ext cx="3086100" cy="273844"/>
          </a:xfrm>
        </p:spPr>
        <p:txBody>
          <a:bodyPr/>
          <a:lstStyle>
            <a:lvl1pPr>
              <a:defRPr>
                <a:solidFill>
                  <a:schemeClr val="tx1"/>
                </a:solidFill>
              </a:defRPr>
            </a:lvl1pPr>
          </a:lstStyle>
          <a:p>
            <a:endParaRPr lang="en-AU" dirty="0"/>
          </a:p>
        </p:txBody>
      </p:sp>
      <p:sp>
        <p:nvSpPr>
          <p:cNvPr id="8" name="Slide Number Placeholder 5">
            <a:extLst>
              <a:ext uri="{FF2B5EF4-FFF2-40B4-BE49-F238E27FC236}">
                <a16:creationId xmlns:a16="http://schemas.microsoft.com/office/drawing/2014/main" id="{548DA263-227B-3BD6-3C47-A16A72708A02}"/>
              </a:ext>
            </a:extLst>
          </p:cNvPr>
          <p:cNvSpPr>
            <a:spLocks noGrp="1"/>
          </p:cNvSpPr>
          <p:nvPr>
            <p:ph type="sldNum" sz="quarter" idx="12"/>
          </p:nvPr>
        </p:nvSpPr>
        <p:spPr>
          <a:xfrm>
            <a:off x="101009" y="4640882"/>
            <a:ext cx="417816" cy="273844"/>
          </a:xfrm>
        </p:spPr>
        <p:txBody>
          <a:bodyPr/>
          <a:lstStyle>
            <a:lvl1pPr>
              <a:defRPr>
                <a:solidFill>
                  <a:schemeClr val="tx1"/>
                </a:solidFill>
              </a:defRPr>
            </a:lvl1pPr>
          </a:lstStyle>
          <a:p>
            <a:fld id="{5C75888C-CBC0-4624-9DF9-0508A40329AE}" type="slidenum">
              <a:rPr lang="en-AU" smtClean="0"/>
              <a:pPr/>
              <a:t>‹#›</a:t>
            </a:fld>
            <a:endParaRPr lang="en-AU" dirty="0"/>
          </a:p>
        </p:txBody>
      </p:sp>
      <p:cxnSp>
        <p:nvCxnSpPr>
          <p:cNvPr id="13" name="Straight Connector 12">
            <a:extLst>
              <a:ext uri="{FF2B5EF4-FFF2-40B4-BE49-F238E27FC236}">
                <a16:creationId xmlns:a16="http://schemas.microsoft.com/office/drawing/2014/main" id="{D9F2A857-F391-7285-C51D-D4A4770830FC}"/>
              </a:ext>
            </a:extLst>
          </p:cNvPr>
          <p:cNvCxnSpPr>
            <a:cxnSpLocks/>
          </p:cNvCxnSpPr>
          <p:nvPr userDrawn="1"/>
        </p:nvCxnSpPr>
        <p:spPr>
          <a:xfrm>
            <a:off x="0" y="4479925"/>
            <a:ext cx="9144000" cy="0"/>
          </a:xfrm>
          <a:prstGeom prst="line">
            <a:avLst/>
          </a:prstGeom>
          <a:ln>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8DBDA188-12F5-B50E-2995-2AFF17811661}"/>
              </a:ext>
            </a:extLst>
          </p:cNvPr>
          <p:cNvSpPr txBox="1">
            <a:spLocks noGrp="1" noRot="1" noMove="1" noResize="1" noEditPoints="1" noAdjustHandles="1" noChangeArrowheads="1" noChangeShapeType="1"/>
          </p:cNvSpPr>
          <p:nvPr userDrawn="1"/>
        </p:nvSpPr>
        <p:spPr>
          <a:xfrm>
            <a:off x="142251" y="52935"/>
            <a:ext cx="1468582" cy="3154710"/>
          </a:xfrm>
          <a:prstGeom prst="rect">
            <a:avLst/>
          </a:prstGeom>
          <a:noFill/>
        </p:spPr>
        <p:txBody>
          <a:bodyPr wrap="square" rtlCol="0">
            <a:spAutoFit/>
          </a:bodyPr>
          <a:lstStyle/>
          <a:p>
            <a:r>
              <a:rPr lang="en-US" sz="19900" b="1" dirty="0">
                <a:solidFill>
                  <a:schemeClr val="bg1">
                    <a:lumMod val="20000"/>
                    <a:lumOff val="80000"/>
                    <a:alpha val="37000"/>
                  </a:schemeClr>
                </a:solidFill>
                <a:latin typeface="Times New Roman" panose="02020603050405020304" pitchFamily="18" charset="0"/>
                <a:ea typeface="Noto Serif" panose="02020502060505020204" pitchFamily="18" charset="0"/>
                <a:cs typeface="Times New Roman" panose="02020603050405020304" pitchFamily="18" charset="0"/>
              </a:rPr>
              <a:t>“</a:t>
            </a:r>
          </a:p>
        </p:txBody>
      </p:sp>
      <p:sp>
        <p:nvSpPr>
          <p:cNvPr id="9" name="Title 8">
            <a:extLst>
              <a:ext uri="{FF2B5EF4-FFF2-40B4-BE49-F238E27FC236}">
                <a16:creationId xmlns:a16="http://schemas.microsoft.com/office/drawing/2014/main" id="{AB773D2F-F341-CEFB-DC9F-1AB9DA7FF4C4}"/>
              </a:ext>
            </a:extLst>
          </p:cNvPr>
          <p:cNvSpPr>
            <a:spLocks noGrp="1"/>
          </p:cNvSpPr>
          <p:nvPr>
            <p:ph type="title" hasCustomPrompt="1"/>
          </p:nvPr>
        </p:nvSpPr>
        <p:spPr>
          <a:xfrm>
            <a:off x="1119741" y="898194"/>
            <a:ext cx="6904812" cy="2795485"/>
          </a:xfrm>
        </p:spPr>
        <p:txBody>
          <a:bodyPr/>
          <a:lstStyle/>
          <a:p>
            <a:r>
              <a:rPr lang="en-GB" dirty="0"/>
              <a:t>Click to add a quote. </a:t>
            </a:r>
            <a:br>
              <a:rPr lang="en-GB" dirty="0"/>
            </a:br>
            <a:r>
              <a:rPr lang="en-GB" dirty="0"/>
              <a:t>Maximum amount of lines is 7</a:t>
            </a:r>
            <a:endParaRPr lang="en-US" dirty="0"/>
          </a:p>
        </p:txBody>
      </p:sp>
      <p:sp>
        <p:nvSpPr>
          <p:cNvPr id="20" name="Text Placeholder 19">
            <a:extLst>
              <a:ext uri="{FF2B5EF4-FFF2-40B4-BE49-F238E27FC236}">
                <a16:creationId xmlns:a16="http://schemas.microsoft.com/office/drawing/2014/main" id="{0FCFF451-D0B5-C468-1AF1-FF24574E4F7A}"/>
              </a:ext>
            </a:extLst>
          </p:cNvPr>
          <p:cNvSpPr>
            <a:spLocks noGrp="1"/>
          </p:cNvSpPr>
          <p:nvPr>
            <p:ph type="body" sz="quarter" idx="13" hasCustomPrompt="1"/>
          </p:nvPr>
        </p:nvSpPr>
        <p:spPr>
          <a:xfrm>
            <a:off x="7132147" y="3844807"/>
            <a:ext cx="1568450" cy="338138"/>
          </a:xfrm>
        </p:spPr>
        <p:txBody>
          <a:bodyPr>
            <a:noAutofit/>
          </a:bodyPr>
          <a:lstStyle>
            <a:lvl1pPr marL="0" indent="0">
              <a:buNone/>
              <a:defRPr sz="800" b="1" i="1">
                <a:solidFill>
                  <a:schemeClr val="bg1">
                    <a:lumMod val="20000"/>
                    <a:lumOff val="80000"/>
                  </a:schemeClr>
                </a:solidFill>
                <a:latin typeface="Times New Roman" panose="02020603050405020304" pitchFamily="18" charset="0"/>
                <a:ea typeface="Noto Serif Black" panose="02020502060505020204" pitchFamily="18" charset="0"/>
                <a:cs typeface="Times New Roman" panose="02020603050405020304" pitchFamily="18" charset="0"/>
              </a:defRPr>
            </a:lvl1pPr>
            <a:lvl2pPr marL="342900" indent="0">
              <a:buNone/>
              <a:defRPr sz="900"/>
            </a:lvl2pPr>
            <a:lvl3pPr marL="685800" indent="0">
              <a:buNone/>
              <a:defRPr sz="800"/>
            </a:lvl3pPr>
            <a:lvl4pPr marL="1028700" indent="0">
              <a:buNone/>
              <a:defRPr sz="700"/>
            </a:lvl4pPr>
            <a:lvl5pPr marL="1371600" indent="0">
              <a:buNone/>
              <a:defRPr sz="700"/>
            </a:lvl5pPr>
          </a:lstStyle>
          <a:p>
            <a:pPr lvl="0"/>
            <a:r>
              <a:rPr lang="en-GB" dirty="0"/>
              <a:t>- Click to add name</a:t>
            </a:r>
            <a:endParaRPr lang="en-US" dirty="0"/>
          </a:p>
        </p:txBody>
      </p:sp>
      <p:pic>
        <p:nvPicPr>
          <p:cNvPr id="21" name="Picture 20">
            <a:extLst>
              <a:ext uri="{FF2B5EF4-FFF2-40B4-BE49-F238E27FC236}">
                <a16:creationId xmlns:a16="http://schemas.microsoft.com/office/drawing/2014/main" id="{41FC2DD1-FB8D-A383-DD81-B3E1AEBF6276}"/>
              </a:ext>
            </a:extLst>
          </p:cNvPr>
          <p:cNvPicPr>
            <a:picLocks noChangeAspect="1"/>
          </p:cNvPicPr>
          <p:nvPr userDrawn="1"/>
        </p:nvPicPr>
        <p:blipFill>
          <a:blip r:embed="rId2"/>
          <a:srcRect/>
          <a:stretch/>
        </p:blipFill>
        <p:spPr>
          <a:xfrm>
            <a:off x="6783922" y="4503066"/>
            <a:ext cx="2259069" cy="578836"/>
          </a:xfrm>
          <a:prstGeom prst="rect">
            <a:avLst/>
          </a:prstGeom>
        </p:spPr>
      </p:pic>
    </p:spTree>
    <p:extLst>
      <p:ext uri="{BB962C8B-B14F-4D97-AF65-F5344CB8AC3E}">
        <p14:creationId xmlns:p14="http://schemas.microsoft.com/office/powerpoint/2010/main" val="3670708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imple White">
    <p:bg>
      <p:bgPr>
        <a:gradFill>
          <a:gsLst>
            <a:gs pos="0">
              <a:srgbClr val="004386"/>
            </a:gs>
            <a:gs pos="0">
              <a:schemeClr val="bg1"/>
            </a:gs>
            <a:gs pos="100000">
              <a:schemeClr val="bg2"/>
            </a:gs>
          </a:gsLst>
          <a:path path="circle">
            <a:fillToRect l="50000" t="50000" r="50000" b="50000"/>
          </a:path>
        </a:gradFill>
        <a:effectLst/>
      </p:bgPr>
    </p:bg>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E8DF6778-A1A4-E5DC-8B6B-16FFCC3FAA0B}"/>
              </a:ext>
            </a:extLst>
          </p:cNvPr>
          <p:cNvSpPr>
            <a:spLocks noGrp="1"/>
          </p:cNvSpPr>
          <p:nvPr>
            <p:ph type="pic" sz="quarter" idx="13" hasCustomPrompt="1"/>
          </p:nvPr>
        </p:nvSpPr>
        <p:spPr>
          <a:xfrm>
            <a:off x="-409062" y="-7035"/>
            <a:ext cx="5242427" cy="5163045"/>
          </a:xfrm>
          <a:custGeom>
            <a:avLst/>
            <a:gdLst>
              <a:gd name="connsiteX0" fmla="*/ 0 w 5253038"/>
              <a:gd name="connsiteY0" fmla="*/ 5153025 h 5153025"/>
              <a:gd name="connsiteX1" fmla="*/ 1288256 w 5253038"/>
              <a:gd name="connsiteY1" fmla="*/ 0 h 5153025"/>
              <a:gd name="connsiteX2" fmla="*/ 5253038 w 5253038"/>
              <a:gd name="connsiteY2" fmla="*/ 0 h 5153025"/>
              <a:gd name="connsiteX3" fmla="*/ 3964782 w 5253038"/>
              <a:gd name="connsiteY3" fmla="*/ 5153025 h 5153025"/>
              <a:gd name="connsiteX4" fmla="*/ 0 w 5253038"/>
              <a:gd name="connsiteY4" fmla="*/ 5153025 h 5153025"/>
              <a:gd name="connsiteX0" fmla="*/ 2988 w 5256026"/>
              <a:gd name="connsiteY0" fmla="*/ 5153025 h 5153025"/>
              <a:gd name="connsiteX1" fmla="*/ 0 w 5256026"/>
              <a:gd name="connsiteY1" fmla="*/ 0 h 5153025"/>
              <a:gd name="connsiteX2" fmla="*/ 5256026 w 5256026"/>
              <a:gd name="connsiteY2" fmla="*/ 0 h 5153025"/>
              <a:gd name="connsiteX3" fmla="*/ 3967770 w 5256026"/>
              <a:gd name="connsiteY3" fmla="*/ 5153025 h 5153025"/>
              <a:gd name="connsiteX4" fmla="*/ 2988 w 5256026"/>
              <a:gd name="connsiteY4" fmla="*/ 5153025 h 5153025"/>
              <a:gd name="connsiteX0" fmla="*/ 2988 w 3967770"/>
              <a:gd name="connsiteY0" fmla="*/ 5164109 h 5164109"/>
              <a:gd name="connsiteX1" fmla="*/ 0 w 3967770"/>
              <a:gd name="connsiteY1" fmla="*/ 11084 h 5164109"/>
              <a:gd name="connsiteX2" fmla="*/ 3200011 w 3967770"/>
              <a:gd name="connsiteY2" fmla="*/ 0 h 5164109"/>
              <a:gd name="connsiteX3" fmla="*/ 3967770 w 3967770"/>
              <a:gd name="connsiteY3" fmla="*/ 5164109 h 5164109"/>
              <a:gd name="connsiteX4" fmla="*/ 2988 w 3967770"/>
              <a:gd name="connsiteY4" fmla="*/ 5164109 h 5164109"/>
              <a:gd name="connsiteX0" fmla="*/ 2988 w 5212297"/>
              <a:gd name="connsiteY0" fmla="*/ 5164109 h 5164109"/>
              <a:gd name="connsiteX1" fmla="*/ 0 w 5212297"/>
              <a:gd name="connsiteY1" fmla="*/ 11084 h 5164109"/>
              <a:gd name="connsiteX2" fmla="*/ 3200011 w 5212297"/>
              <a:gd name="connsiteY2" fmla="*/ 0 h 5164109"/>
              <a:gd name="connsiteX3" fmla="*/ 5212297 w 5212297"/>
              <a:gd name="connsiteY3" fmla="*/ 2576946 h 5164109"/>
              <a:gd name="connsiteX4" fmla="*/ 3967770 w 5212297"/>
              <a:gd name="connsiteY4" fmla="*/ 5164109 h 5164109"/>
              <a:gd name="connsiteX5" fmla="*/ 2988 w 5212297"/>
              <a:gd name="connsiteY5" fmla="*/ 5164109 h 5164109"/>
              <a:gd name="connsiteX0" fmla="*/ 2988 w 5212297"/>
              <a:gd name="connsiteY0" fmla="*/ 5164109 h 5164109"/>
              <a:gd name="connsiteX1" fmla="*/ 0 w 5212297"/>
              <a:gd name="connsiteY1" fmla="*/ 11084 h 5164109"/>
              <a:gd name="connsiteX2" fmla="*/ 3200011 w 5212297"/>
              <a:gd name="connsiteY2" fmla="*/ 0 h 5164109"/>
              <a:gd name="connsiteX3" fmla="*/ 5212297 w 5212297"/>
              <a:gd name="connsiteY3" fmla="*/ 2576946 h 5164109"/>
              <a:gd name="connsiteX4" fmla="*/ 3967770 w 5212297"/>
              <a:gd name="connsiteY4" fmla="*/ 5164109 h 5164109"/>
              <a:gd name="connsiteX5" fmla="*/ 2988 w 5212297"/>
              <a:gd name="connsiteY5" fmla="*/ 5164109 h 5164109"/>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65863 h 5153026"/>
              <a:gd name="connsiteX4" fmla="*/ 3967770 w 5212297"/>
              <a:gd name="connsiteY4" fmla="*/ 5153026 h 5153026"/>
              <a:gd name="connsiteX5" fmla="*/ 2988 w 5212297"/>
              <a:gd name="connsiteY5" fmla="*/ 5153026 h 5153026"/>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65863 h 5153026"/>
              <a:gd name="connsiteX4" fmla="*/ 3967770 w 5212297"/>
              <a:gd name="connsiteY4" fmla="*/ 5153026 h 5153026"/>
              <a:gd name="connsiteX5" fmla="*/ 2988 w 5212297"/>
              <a:gd name="connsiteY5" fmla="*/ 5153026 h 5153026"/>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65863 h 5153026"/>
              <a:gd name="connsiteX4" fmla="*/ 3967770 w 5212297"/>
              <a:gd name="connsiteY4" fmla="*/ 5153026 h 5153026"/>
              <a:gd name="connsiteX5" fmla="*/ 2988 w 5212297"/>
              <a:gd name="connsiteY5" fmla="*/ 5153026 h 5153026"/>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65863 h 5153026"/>
              <a:gd name="connsiteX4" fmla="*/ 2122345 w 5212297"/>
              <a:gd name="connsiteY4" fmla="*/ 5147484 h 5153026"/>
              <a:gd name="connsiteX5" fmla="*/ 2988 w 5212297"/>
              <a:gd name="connsiteY5" fmla="*/ 5153026 h 5153026"/>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65863 h 5153026"/>
              <a:gd name="connsiteX4" fmla="*/ 2111261 w 5212297"/>
              <a:gd name="connsiteY4" fmla="*/ 5153026 h 5153026"/>
              <a:gd name="connsiteX5" fmla="*/ 2988 w 5212297"/>
              <a:gd name="connsiteY5" fmla="*/ 5153026 h 5153026"/>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82489 h 5153026"/>
              <a:gd name="connsiteX4" fmla="*/ 2111261 w 5212297"/>
              <a:gd name="connsiteY4" fmla="*/ 5153026 h 5153026"/>
              <a:gd name="connsiteX5" fmla="*/ 2988 w 5212297"/>
              <a:gd name="connsiteY5" fmla="*/ 5153026 h 5153026"/>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82489 h 5153026"/>
              <a:gd name="connsiteX4" fmla="*/ 2111261 w 5212297"/>
              <a:gd name="connsiteY4" fmla="*/ 5153026 h 5153026"/>
              <a:gd name="connsiteX5" fmla="*/ 2988 w 5212297"/>
              <a:gd name="connsiteY5" fmla="*/ 5153026 h 5153026"/>
              <a:gd name="connsiteX0" fmla="*/ 2988 w 5212297"/>
              <a:gd name="connsiteY0" fmla="*/ 5153026 h 5153026"/>
              <a:gd name="connsiteX1" fmla="*/ 0 w 5212297"/>
              <a:gd name="connsiteY1" fmla="*/ 1 h 5153026"/>
              <a:gd name="connsiteX2" fmla="*/ 3205552 w 5212297"/>
              <a:gd name="connsiteY2" fmla="*/ 0 h 5153026"/>
              <a:gd name="connsiteX3" fmla="*/ 5212297 w 5212297"/>
              <a:gd name="connsiteY3" fmla="*/ 2582489 h 5153026"/>
              <a:gd name="connsiteX4" fmla="*/ 2111261 w 5212297"/>
              <a:gd name="connsiteY4" fmla="*/ 5153026 h 5153026"/>
              <a:gd name="connsiteX5" fmla="*/ 2988 w 5212297"/>
              <a:gd name="connsiteY5" fmla="*/ 5153026 h 5153026"/>
              <a:gd name="connsiteX0" fmla="*/ 2988 w 5262173"/>
              <a:gd name="connsiteY0" fmla="*/ 5153026 h 5153026"/>
              <a:gd name="connsiteX1" fmla="*/ 0 w 5262173"/>
              <a:gd name="connsiteY1" fmla="*/ 1 h 5153026"/>
              <a:gd name="connsiteX2" fmla="*/ 3205552 w 5262173"/>
              <a:gd name="connsiteY2" fmla="*/ 0 h 5153026"/>
              <a:gd name="connsiteX3" fmla="*/ 5262173 w 5262173"/>
              <a:gd name="connsiteY3" fmla="*/ 2488278 h 5153026"/>
              <a:gd name="connsiteX4" fmla="*/ 2111261 w 5262173"/>
              <a:gd name="connsiteY4" fmla="*/ 5153026 h 5153026"/>
              <a:gd name="connsiteX5" fmla="*/ 2988 w 5262173"/>
              <a:gd name="connsiteY5" fmla="*/ 5153026 h 5153026"/>
              <a:gd name="connsiteX0" fmla="*/ 2988 w 5217839"/>
              <a:gd name="connsiteY0" fmla="*/ 5153026 h 5153026"/>
              <a:gd name="connsiteX1" fmla="*/ 0 w 5217839"/>
              <a:gd name="connsiteY1" fmla="*/ 1 h 5153026"/>
              <a:gd name="connsiteX2" fmla="*/ 3205552 w 5217839"/>
              <a:gd name="connsiteY2" fmla="*/ 0 h 5153026"/>
              <a:gd name="connsiteX3" fmla="*/ 5217839 w 5217839"/>
              <a:gd name="connsiteY3" fmla="*/ 2576947 h 5153026"/>
              <a:gd name="connsiteX4" fmla="*/ 2111261 w 5217839"/>
              <a:gd name="connsiteY4" fmla="*/ 5153026 h 5153026"/>
              <a:gd name="connsiteX5" fmla="*/ 2988 w 5217839"/>
              <a:gd name="connsiteY5" fmla="*/ 5153026 h 5153026"/>
              <a:gd name="connsiteX0" fmla="*/ 2988 w 5217839"/>
              <a:gd name="connsiteY0" fmla="*/ 5153026 h 5153026"/>
              <a:gd name="connsiteX1" fmla="*/ 0 w 5217839"/>
              <a:gd name="connsiteY1" fmla="*/ 1 h 5153026"/>
              <a:gd name="connsiteX2" fmla="*/ 3205552 w 5217839"/>
              <a:gd name="connsiteY2" fmla="*/ 0 h 5153026"/>
              <a:gd name="connsiteX3" fmla="*/ 5217839 w 5217839"/>
              <a:gd name="connsiteY3" fmla="*/ 2576947 h 5153026"/>
              <a:gd name="connsiteX4" fmla="*/ 2111261 w 5217839"/>
              <a:gd name="connsiteY4" fmla="*/ 5153026 h 5153026"/>
              <a:gd name="connsiteX5" fmla="*/ 2988 w 5217839"/>
              <a:gd name="connsiteY5" fmla="*/ 5153026 h 5153026"/>
              <a:gd name="connsiteX0" fmla="*/ 2988 w 5217839"/>
              <a:gd name="connsiteY0" fmla="*/ 5153026 h 5153026"/>
              <a:gd name="connsiteX1" fmla="*/ 0 w 5217839"/>
              <a:gd name="connsiteY1" fmla="*/ 1 h 5153026"/>
              <a:gd name="connsiteX2" fmla="*/ 3205552 w 5217839"/>
              <a:gd name="connsiteY2" fmla="*/ 0 h 5153026"/>
              <a:gd name="connsiteX3" fmla="*/ 5217839 w 5217839"/>
              <a:gd name="connsiteY3" fmla="*/ 2576947 h 5153026"/>
              <a:gd name="connsiteX4" fmla="*/ 2111261 w 5217839"/>
              <a:gd name="connsiteY4" fmla="*/ 5141942 h 5153026"/>
              <a:gd name="connsiteX5" fmla="*/ 2988 w 5217839"/>
              <a:gd name="connsiteY5" fmla="*/ 5153026 h 5153026"/>
              <a:gd name="connsiteX0" fmla="*/ 8530 w 5217839"/>
              <a:gd name="connsiteY0" fmla="*/ 5153026 h 5153026"/>
              <a:gd name="connsiteX1" fmla="*/ 0 w 5217839"/>
              <a:gd name="connsiteY1" fmla="*/ 1 h 5153026"/>
              <a:gd name="connsiteX2" fmla="*/ 3205552 w 5217839"/>
              <a:gd name="connsiteY2" fmla="*/ 0 h 5153026"/>
              <a:gd name="connsiteX3" fmla="*/ 5217839 w 5217839"/>
              <a:gd name="connsiteY3" fmla="*/ 2576947 h 5153026"/>
              <a:gd name="connsiteX4" fmla="*/ 2111261 w 5217839"/>
              <a:gd name="connsiteY4" fmla="*/ 5141942 h 5153026"/>
              <a:gd name="connsiteX5" fmla="*/ 8530 w 5217839"/>
              <a:gd name="connsiteY5" fmla="*/ 5153026 h 5153026"/>
              <a:gd name="connsiteX0" fmla="*/ 606 w 5220999"/>
              <a:gd name="connsiteY0" fmla="*/ 5141943 h 5141943"/>
              <a:gd name="connsiteX1" fmla="*/ 3160 w 5220999"/>
              <a:gd name="connsiteY1" fmla="*/ 1 h 5141943"/>
              <a:gd name="connsiteX2" fmla="*/ 3208712 w 5220999"/>
              <a:gd name="connsiteY2" fmla="*/ 0 h 5141943"/>
              <a:gd name="connsiteX3" fmla="*/ 5220999 w 5220999"/>
              <a:gd name="connsiteY3" fmla="*/ 2576947 h 5141943"/>
              <a:gd name="connsiteX4" fmla="*/ 2114421 w 5220999"/>
              <a:gd name="connsiteY4" fmla="*/ 5141942 h 5141943"/>
              <a:gd name="connsiteX5" fmla="*/ 606 w 5220999"/>
              <a:gd name="connsiteY5" fmla="*/ 5141943 h 5141943"/>
              <a:gd name="connsiteX0" fmla="*/ 606 w 5220999"/>
              <a:gd name="connsiteY0" fmla="*/ 5141943 h 5141943"/>
              <a:gd name="connsiteX1" fmla="*/ 3160 w 5220999"/>
              <a:gd name="connsiteY1" fmla="*/ 1 h 5141943"/>
              <a:gd name="connsiteX2" fmla="*/ 3197628 w 5220999"/>
              <a:gd name="connsiteY2" fmla="*/ 0 h 5141943"/>
              <a:gd name="connsiteX3" fmla="*/ 5220999 w 5220999"/>
              <a:gd name="connsiteY3" fmla="*/ 2576947 h 5141943"/>
              <a:gd name="connsiteX4" fmla="*/ 2114421 w 5220999"/>
              <a:gd name="connsiteY4" fmla="*/ 5141942 h 5141943"/>
              <a:gd name="connsiteX5" fmla="*/ 606 w 5220999"/>
              <a:gd name="connsiteY5" fmla="*/ 5141943 h 51419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20999" h="5141943">
                <a:moveTo>
                  <a:pt x="606" y="5141943"/>
                </a:moveTo>
                <a:cubicBezTo>
                  <a:pt x="-2237" y="3424268"/>
                  <a:pt x="6003" y="1717676"/>
                  <a:pt x="3160" y="1"/>
                </a:cubicBezTo>
                <a:lnTo>
                  <a:pt x="3197628" y="0"/>
                </a:lnTo>
                <a:lnTo>
                  <a:pt x="5220999" y="2576947"/>
                </a:lnTo>
                <a:lnTo>
                  <a:pt x="2114421" y="5141942"/>
                </a:lnTo>
                <a:lnTo>
                  <a:pt x="606" y="5141943"/>
                </a:lnTo>
                <a:close/>
              </a:path>
            </a:pathLst>
          </a:custGeom>
          <a:solidFill>
            <a:schemeClr val="bg1">
              <a:lumMod val="50000"/>
            </a:schemeClr>
          </a:solidFill>
          <a:effectLst>
            <a:innerShdw blurRad="572738" dist="637342">
              <a:prstClr val="black">
                <a:alpha val="78000"/>
              </a:prstClr>
            </a:innerShdw>
          </a:effectLst>
        </p:spPr>
        <p:txBody>
          <a:bodyPr anchor="ctr">
            <a:normAutofit/>
          </a:bodyPr>
          <a:lstStyle>
            <a:lvl1pPr marL="933450" indent="0">
              <a:buNone/>
              <a:tabLst/>
              <a:defRPr sz="1200">
                <a:solidFill>
                  <a:schemeClr val="bg2">
                    <a:lumMod val="50000"/>
                    <a:lumOff val="50000"/>
                  </a:schemeClr>
                </a:solidFill>
              </a:defRPr>
            </a:lvl1pPr>
          </a:lstStyle>
          <a:p>
            <a:r>
              <a:rPr lang="en-US" dirty="0"/>
              <a:t>Click to insert your </a:t>
            </a:r>
            <a:br>
              <a:rPr lang="en-US" dirty="0"/>
            </a:br>
            <a:r>
              <a:rPr lang="en-US" dirty="0"/>
              <a:t>picture into the shape</a:t>
            </a:r>
          </a:p>
          <a:p>
            <a:endParaRPr lang="en-US" dirty="0"/>
          </a:p>
          <a:p>
            <a:endParaRPr lang="en-US" dirty="0"/>
          </a:p>
          <a:p>
            <a:endParaRPr lang="en-US" dirty="0"/>
          </a:p>
          <a:p>
            <a:r>
              <a:rPr lang="en-US" dirty="0"/>
              <a:t>To reposition your</a:t>
            </a:r>
            <a:br>
              <a:rPr lang="en-US" dirty="0"/>
            </a:br>
            <a:r>
              <a:rPr lang="en-US" dirty="0"/>
              <a:t>picture:</a:t>
            </a:r>
            <a:br>
              <a:rPr lang="en-US" dirty="0"/>
            </a:br>
            <a:r>
              <a:rPr lang="en-US" dirty="0"/>
              <a:t>Right-click &gt; Crop </a:t>
            </a:r>
          </a:p>
        </p:txBody>
      </p:sp>
      <p:sp>
        <p:nvSpPr>
          <p:cNvPr id="2" name="Title 1">
            <a:extLst>
              <a:ext uri="{FF2B5EF4-FFF2-40B4-BE49-F238E27FC236}">
                <a16:creationId xmlns:a16="http://schemas.microsoft.com/office/drawing/2014/main" id="{7A091252-B6D9-5AF4-4833-E2222F38CF0C}"/>
              </a:ext>
            </a:extLst>
          </p:cNvPr>
          <p:cNvSpPr>
            <a:spLocks noGrp="1"/>
          </p:cNvSpPr>
          <p:nvPr>
            <p:ph type="ctrTitle"/>
          </p:nvPr>
        </p:nvSpPr>
        <p:spPr>
          <a:xfrm>
            <a:off x="3214254" y="841772"/>
            <a:ext cx="5220999" cy="1790700"/>
          </a:xfrm>
        </p:spPr>
        <p:txBody>
          <a:bodyPr anchor="b">
            <a:normAutofit/>
          </a:bodyPr>
          <a:lstStyle>
            <a:lvl1pPr algn="l">
              <a:defRPr sz="3600">
                <a:solidFill>
                  <a:schemeClr val="tx1"/>
                </a:solidFill>
              </a:defRPr>
            </a:lvl1pPr>
          </a:lstStyle>
          <a:p>
            <a:r>
              <a:rPr lang="en-US"/>
              <a:t>Click to edit Master title style</a:t>
            </a:r>
            <a:endParaRPr lang="en-AU" dirty="0"/>
          </a:p>
        </p:txBody>
      </p:sp>
      <p:sp>
        <p:nvSpPr>
          <p:cNvPr id="3" name="Subtitle 2">
            <a:extLst>
              <a:ext uri="{FF2B5EF4-FFF2-40B4-BE49-F238E27FC236}">
                <a16:creationId xmlns:a16="http://schemas.microsoft.com/office/drawing/2014/main" id="{7C7B7479-93BD-1A55-AC76-0E3A3F228E68}"/>
              </a:ext>
            </a:extLst>
          </p:cNvPr>
          <p:cNvSpPr>
            <a:spLocks noGrp="1"/>
          </p:cNvSpPr>
          <p:nvPr>
            <p:ph type="subTitle" idx="1"/>
          </p:nvPr>
        </p:nvSpPr>
        <p:spPr>
          <a:xfrm>
            <a:off x="3214254" y="2701528"/>
            <a:ext cx="5220999" cy="1241822"/>
          </a:xfrm>
        </p:spPr>
        <p:txBody>
          <a:bodyPr/>
          <a:lstStyle>
            <a:lvl1pPr marL="0" indent="0" algn="l">
              <a:buNone/>
              <a:defRPr sz="180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AU"/>
          </a:p>
        </p:txBody>
      </p:sp>
      <p:sp>
        <p:nvSpPr>
          <p:cNvPr id="7" name="Date Placeholder 3">
            <a:extLst>
              <a:ext uri="{FF2B5EF4-FFF2-40B4-BE49-F238E27FC236}">
                <a16:creationId xmlns:a16="http://schemas.microsoft.com/office/drawing/2014/main" id="{A0D090AA-124B-0612-777C-264A607A3C22}"/>
              </a:ext>
            </a:extLst>
          </p:cNvPr>
          <p:cNvSpPr>
            <a:spLocks noGrp="1"/>
          </p:cNvSpPr>
          <p:nvPr>
            <p:ph type="dt" sz="half" idx="10"/>
          </p:nvPr>
        </p:nvSpPr>
        <p:spPr>
          <a:xfrm>
            <a:off x="628650" y="4640882"/>
            <a:ext cx="982183" cy="273844"/>
          </a:xfrm>
        </p:spPr>
        <p:txBody>
          <a:bodyPr/>
          <a:lstStyle>
            <a:lvl1pPr>
              <a:defRPr>
                <a:solidFill>
                  <a:schemeClr val="tx1"/>
                </a:solidFill>
              </a:defRPr>
            </a:lvl1pPr>
          </a:lstStyle>
          <a:p>
            <a:endParaRPr lang="en-AU" dirty="0"/>
          </a:p>
        </p:txBody>
      </p:sp>
      <p:sp>
        <p:nvSpPr>
          <p:cNvPr id="9" name="Footer Placeholder 4">
            <a:extLst>
              <a:ext uri="{FF2B5EF4-FFF2-40B4-BE49-F238E27FC236}">
                <a16:creationId xmlns:a16="http://schemas.microsoft.com/office/drawing/2014/main" id="{EC185CF9-EF62-2FF8-03C2-80089FB6EDCF}"/>
              </a:ext>
            </a:extLst>
          </p:cNvPr>
          <p:cNvSpPr>
            <a:spLocks noGrp="1"/>
          </p:cNvSpPr>
          <p:nvPr>
            <p:ph type="ftr" sz="quarter" idx="11"/>
          </p:nvPr>
        </p:nvSpPr>
        <p:spPr>
          <a:xfrm>
            <a:off x="1707367" y="4640882"/>
            <a:ext cx="3086100" cy="273844"/>
          </a:xfrm>
        </p:spPr>
        <p:txBody>
          <a:bodyPr/>
          <a:lstStyle>
            <a:lvl1pPr>
              <a:defRPr>
                <a:solidFill>
                  <a:schemeClr val="tx1"/>
                </a:solidFill>
              </a:defRPr>
            </a:lvl1pPr>
          </a:lstStyle>
          <a:p>
            <a:endParaRPr lang="en-AU" dirty="0"/>
          </a:p>
        </p:txBody>
      </p:sp>
      <p:sp>
        <p:nvSpPr>
          <p:cNvPr id="11" name="Slide Number Placeholder 5">
            <a:extLst>
              <a:ext uri="{FF2B5EF4-FFF2-40B4-BE49-F238E27FC236}">
                <a16:creationId xmlns:a16="http://schemas.microsoft.com/office/drawing/2014/main" id="{DF5FAB93-A2D4-3A48-2140-104A9EB7F36A}"/>
              </a:ext>
            </a:extLst>
          </p:cNvPr>
          <p:cNvSpPr>
            <a:spLocks noGrp="1"/>
          </p:cNvSpPr>
          <p:nvPr>
            <p:ph type="sldNum" sz="quarter" idx="12"/>
          </p:nvPr>
        </p:nvSpPr>
        <p:spPr>
          <a:xfrm>
            <a:off x="101009" y="4640882"/>
            <a:ext cx="417816" cy="273844"/>
          </a:xfrm>
        </p:spPr>
        <p:txBody>
          <a:bodyPr/>
          <a:lstStyle>
            <a:lvl1pPr>
              <a:defRPr>
                <a:solidFill>
                  <a:schemeClr val="tx1"/>
                </a:solidFill>
              </a:defRPr>
            </a:lvl1pPr>
          </a:lstStyle>
          <a:p>
            <a:fld id="{5C75888C-CBC0-4624-9DF9-0508A40329AE}" type="slidenum">
              <a:rPr lang="en-AU" smtClean="0"/>
              <a:pPr/>
              <a:t>‹#›</a:t>
            </a:fld>
            <a:endParaRPr lang="en-AU" dirty="0"/>
          </a:p>
        </p:txBody>
      </p:sp>
      <p:pic>
        <p:nvPicPr>
          <p:cNvPr id="13" name="Picture 12">
            <a:extLst>
              <a:ext uri="{FF2B5EF4-FFF2-40B4-BE49-F238E27FC236}">
                <a16:creationId xmlns:a16="http://schemas.microsoft.com/office/drawing/2014/main" id="{27F8C89C-7274-3088-EC06-BE20F3383CE3}"/>
              </a:ext>
            </a:extLst>
          </p:cNvPr>
          <p:cNvPicPr>
            <a:picLocks noChangeAspect="1"/>
          </p:cNvPicPr>
          <p:nvPr userDrawn="1"/>
        </p:nvPicPr>
        <p:blipFill>
          <a:blip r:embed="rId2"/>
          <a:srcRect/>
          <a:stretch/>
        </p:blipFill>
        <p:spPr>
          <a:xfrm>
            <a:off x="6783922" y="4503066"/>
            <a:ext cx="2259069" cy="578836"/>
          </a:xfrm>
          <a:prstGeom prst="rect">
            <a:avLst/>
          </a:prstGeom>
        </p:spPr>
      </p:pic>
      <p:cxnSp>
        <p:nvCxnSpPr>
          <p:cNvPr id="5" name="Straight Connector 4">
            <a:extLst>
              <a:ext uri="{FF2B5EF4-FFF2-40B4-BE49-F238E27FC236}">
                <a16:creationId xmlns:a16="http://schemas.microsoft.com/office/drawing/2014/main" id="{183D313D-2B4D-D14D-11C0-E3B6754317CA}"/>
              </a:ext>
            </a:extLst>
          </p:cNvPr>
          <p:cNvCxnSpPr>
            <a:cxnSpLocks/>
          </p:cNvCxnSpPr>
          <p:nvPr userDrawn="1"/>
        </p:nvCxnSpPr>
        <p:spPr>
          <a:xfrm>
            <a:off x="250648" y="383652"/>
            <a:ext cx="8642705" cy="0"/>
          </a:xfrm>
          <a:prstGeom prst="line">
            <a:avLst/>
          </a:prstGeom>
          <a:ln>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497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slideLayout" Target="../slideLayouts/slideLayout3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20" Type="http://schemas.openxmlformats.org/officeDocument/2006/relationships/theme" Target="../theme/theme2.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slideLayout" Target="../slideLayouts/slideLayout36.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100000">
              <a:schemeClr val="bg2">
                <a:shade val="63000"/>
                <a:satMod val="12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9DC92F-C48D-EE1E-BC84-8131B8B9218E}"/>
              </a:ext>
            </a:extLst>
          </p:cNvPr>
          <p:cNvSpPr>
            <a:spLocks noGrp="1"/>
          </p:cNvSpPr>
          <p:nvPr>
            <p:ph type="title"/>
          </p:nvPr>
        </p:nvSpPr>
        <p:spPr>
          <a:xfrm>
            <a:off x="628650" y="484188"/>
            <a:ext cx="7886700" cy="620901"/>
          </a:xfrm>
          <a:prstGeom prst="rect">
            <a:avLst/>
          </a:prstGeom>
        </p:spPr>
        <p:txBody>
          <a:bodyPr vert="horz" lIns="91440" tIns="45720" rIns="91440" bIns="45720" rtlCol="0" anchor="ctr">
            <a:normAutofit/>
          </a:bodyPr>
          <a:lstStyle/>
          <a:p>
            <a:r>
              <a:rPr lang="en-US"/>
              <a:t>Click to edit Master title style</a:t>
            </a:r>
            <a:endParaRPr lang="en-AU" dirty="0"/>
          </a:p>
        </p:txBody>
      </p:sp>
      <p:sp>
        <p:nvSpPr>
          <p:cNvPr id="3" name="Text Placeholder 2">
            <a:extLst>
              <a:ext uri="{FF2B5EF4-FFF2-40B4-BE49-F238E27FC236}">
                <a16:creationId xmlns:a16="http://schemas.microsoft.com/office/drawing/2014/main" id="{FA790F5A-66E2-1325-3E44-51778AD260D3}"/>
              </a:ext>
            </a:extLst>
          </p:cNvPr>
          <p:cNvSpPr>
            <a:spLocks noGrp="1"/>
          </p:cNvSpPr>
          <p:nvPr>
            <p:ph type="body" idx="1"/>
          </p:nvPr>
        </p:nvSpPr>
        <p:spPr>
          <a:xfrm>
            <a:off x="628650" y="1369219"/>
            <a:ext cx="7886700" cy="30751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68761B7A-4086-7BD0-3AB1-D362CFA94614}"/>
              </a:ext>
            </a:extLst>
          </p:cNvPr>
          <p:cNvSpPr>
            <a:spLocks noGrp="1"/>
          </p:cNvSpPr>
          <p:nvPr>
            <p:ph type="dt" sz="half" idx="2"/>
          </p:nvPr>
        </p:nvSpPr>
        <p:spPr>
          <a:xfrm>
            <a:off x="628650" y="4670621"/>
            <a:ext cx="982183" cy="273844"/>
          </a:xfrm>
          <a:prstGeom prst="rect">
            <a:avLst/>
          </a:prstGeom>
        </p:spPr>
        <p:txBody>
          <a:bodyPr vert="horz" lIns="91440" tIns="45720" rIns="91440" bIns="45720" rtlCol="0" anchor="ctr"/>
          <a:lstStyle>
            <a:lvl1pPr algn="l">
              <a:defRPr sz="600">
                <a:solidFill>
                  <a:schemeClr val="tx1">
                    <a:tint val="82000"/>
                  </a:schemeClr>
                </a:solidFill>
              </a:defRPr>
            </a:lvl1pPr>
          </a:lstStyle>
          <a:p>
            <a:endParaRPr lang="en-AU" dirty="0"/>
          </a:p>
        </p:txBody>
      </p:sp>
      <p:sp>
        <p:nvSpPr>
          <p:cNvPr id="5" name="Footer Placeholder 4">
            <a:extLst>
              <a:ext uri="{FF2B5EF4-FFF2-40B4-BE49-F238E27FC236}">
                <a16:creationId xmlns:a16="http://schemas.microsoft.com/office/drawing/2014/main" id="{4362B1D4-21C3-5886-6506-582F2665DCAE}"/>
              </a:ext>
            </a:extLst>
          </p:cNvPr>
          <p:cNvSpPr>
            <a:spLocks noGrp="1"/>
          </p:cNvSpPr>
          <p:nvPr>
            <p:ph type="ftr" sz="quarter" idx="3"/>
          </p:nvPr>
        </p:nvSpPr>
        <p:spPr>
          <a:xfrm>
            <a:off x="1707367" y="4670621"/>
            <a:ext cx="3086100" cy="273844"/>
          </a:xfrm>
          <a:prstGeom prst="rect">
            <a:avLst/>
          </a:prstGeom>
        </p:spPr>
        <p:txBody>
          <a:bodyPr vert="horz" lIns="91440" tIns="45720" rIns="91440" bIns="45720" rtlCol="0" anchor="ctr"/>
          <a:lstStyle>
            <a:lvl1pPr algn="l">
              <a:defRPr sz="600">
                <a:solidFill>
                  <a:schemeClr val="tx1">
                    <a:tint val="82000"/>
                  </a:schemeClr>
                </a:solidFill>
              </a:defRPr>
            </a:lvl1pPr>
          </a:lstStyle>
          <a:p>
            <a:endParaRPr lang="en-AU" dirty="0"/>
          </a:p>
        </p:txBody>
      </p:sp>
      <p:sp>
        <p:nvSpPr>
          <p:cNvPr id="6" name="Slide Number Placeholder 5">
            <a:extLst>
              <a:ext uri="{FF2B5EF4-FFF2-40B4-BE49-F238E27FC236}">
                <a16:creationId xmlns:a16="http://schemas.microsoft.com/office/drawing/2014/main" id="{A5C4256D-3E4A-8141-7609-1ABD5E73D19A}"/>
              </a:ext>
            </a:extLst>
          </p:cNvPr>
          <p:cNvSpPr>
            <a:spLocks noGrp="1"/>
          </p:cNvSpPr>
          <p:nvPr>
            <p:ph type="sldNum" sz="quarter" idx="4"/>
          </p:nvPr>
        </p:nvSpPr>
        <p:spPr>
          <a:xfrm>
            <a:off x="101009" y="4670621"/>
            <a:ext cx="417816" cy="273844"/>
          </a:xfrm>
          <a:prstGeom prst="rect">
            <a:avLst/>
          </a:prstGeom>
        </p:spPr>
        <p:txBody>
          <a:bodyPr vert="horz" lIns="91440" tIns="45720" rIns="91440" bIns="45720" rtlCol="0" anchor="ctr"/>
          <a:lstStyle>
            <a:lvl1pPr algn="r">
              <a:defRPr sz="600">
                <a:solidFill>
                  <a:schemeClr val="tx1">
                    <a:tint val="82000"/>
                  </a:schemeClr>
                </a:solidFill>
              </a:defRPr>
            </a:lvl1pPr>
          </a:lstStyle>
          <a:p>
            <a:fld id="{5C75888C-CBC0-4624-9DF9-0508A40329AE}" type="slidenum">
              <a:rPr lang="en-AU" smtClean="0"/>
              <a:pPr/>
              <a:t>‹#›</a:t>
            </a:fld>
            <a:endParaRPr lang="en-AU" dirty="0"/>
          </a:p>
        </p:txBody>
      </p:sp>
      <p:cxnSp>
        <p:nvCxnSpPr>
          <p:cNvPr id="7" name="Straight Connector 6">
            <a:extLst>
              <a:ext uri="{FF2B5EF4-FFF2-40B4-BE49-F238E27FC236}">
                <a16:creationId xmlns:a16="http://schemas.microsoft.com/office/drawing/2014/main" id="{48735629-E579-B08B-48AB-8D9BB8DFDD49}"/>
              </a:ext>
            </a:extLst>
          </p:cNvPr>
          <p:cNvCxnSpPr>
            <a:cxnSpLocks/>
          </p:cNvCxnSpPr>
          <p:nvPr userDrawn="1"/>
        </p:nvCxnSpPr>
        <p:spPr>
          <a:xfrm>
            <a:off x="250648" y="383652"/>
            <a:ext cx="8642705" cy="0"/>
          </a:xfrm>
          <a:prstGeom prst="line">
            <a:avLst/>
          </a:prstGeom>
          <a:ln>
            <a:solidFill>
              <a:schemeClr val="bg2">
                <a:lumMod val="10000"/>
                <a:lumOff val="90000"/>
              </a:schemeClr>
            </a:solidFill>
          </a:ln>
        </p:spPr>
        <p:style>
          <a:lnRef idx="1">
            <a:schemeClr val="accent1"/>
          </a:lnRef>
          <a:fillRef idx="0">
            <a:schemeClr val="accent1"/>
          </a:fillRef>
          <a:effectRef idx="0">
            <a:schemeClr val="accent1"/>
          </a:effectRef>
          <a:fontRef idx="minor">
            <a:schemeClr val="tx1"/>
          </a:fontRef>
        </p:style>
      </p:cxnSp>
      <p:sp>
        <p:nvSpPr>
          <p:cNvPr id="8" name="Title 1">
            <a:extLst>
              <a:ext uri="{FF2B5EF4-FFF2-40B4-BE49-F238E27FC236}">
                <a16:creationId xmlns:a16="http://schemas.microsoft.com/office/drawing/2014/main" id="{94806F01-3F78-52E9-BD93-520DE4DB501D}"/>
              </a:ext>
            </a:extLst>
          </p:cNvPr>
          <p:cNvSpPr txBox="1">
            <a:spLocks/>
          </p:cNvSpPr>
          <p:nvPr userDrawn="1"/>
        </p:nvSpPr>
        <p:spPr>
          <a:xfrm>
            <a:off x="1032471" y="98802"/>
            <a:ext cx="7886700" cy="284849"/>
          </a:xfrm>
          <a:prstGeom prst="rect">
            <a:avLst/>
          </a:prstGeom>
        </p:spPr>
        <p:txBody>
          <a:bodyPr vert="horz" lIns="91440" tIns="45720" rIns="91440" bIns="45720" rtlCol="0" anchor="ctr">
            <a:normAutofit/>
          </a:bodyPr>
          <a:lstStyle>
            <a:lvl1pPr algn="r" defTabSz="685800" rtl="0" eaLnBrk="1" latinLnBrk="0" hangingPunct="1">
              <a:lnSpc>
                <a:spcPct val="90000"/>
              </a:lnSpc>
              <a:spcBef>
                <a:spcPct val="0"/>
              </a:spcBef>
              <a:buNone/>
              <a:defRPr sz="800" kern="1200">
                <a:solidFill>
                  <a:schemeClr val="tx1"/>
                </a:solidFill>
                <a:latin typeface="Noto Sans Light" panose="020B0502040504020204" pitchFamily="34" charset="0"/>
                <a:ea typeface="Noto Sans Light" panose="020B0502040504020204" pitchFamily="34" charset="0"/>
                <a:cs typeface="Noto Sans Light" panose="020B050204050402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solidFill>
                  <a:schemeClr val="bg2">
                    <a:lumMod val="10000"/>
                    <a:lumOff val="90000"/>
                  </a:schemeClr>
                </a:solidFill>
                <a:latin typeface="+mn-lt"/>
              </a:rPr>
              <a:t>Queensland Government</a:t>
            </a:r>
            <a:endParaRPr lang="en-AU" dirty="0">
              <a:solidFill>
                <a:schemeClr val="bg2">
                  <a:lumMod val="10000"/>
                  <a:lumOff val="90000"/>
                </a:schemeClr>
              </a:solidFill>
              <a:latin typeface="+mn-lt"/>
            </a:endParaRPr>
          </a:p>
        </p:txBody>
      </p:sp>
    </p:spTree>
    <p:extLst>
      <p:ext uri="{BB962C8B-B14F-4D97-AF65-F5344CB8AC3E}">
        <p14:creationId xmlns:p14="http://schemas.microsoft.com/office/powerpoint/2010/main" val="2843218863"/>
      </p:ext>
    </p:extLst>
  </p:cSld>
  <p:clrMap bg1="dk1" tx1="lt1" bg2="dk2" tx2="lt2" accent1="accent1" accent2="accent2" accent3="accent3" accent4="accent4" accent5="accent5" accent6="accent6" hlink="hlink" folHlink="folHlink"/>
  <p:sldLayoutIdLst>
    <p:sldLayoutId id="2147483708" r:id="rId1"/>
    <p:sldLayoutId id="2147483707" r:id="rId2"/>
    <p:sldLayoutId id="2147483750" r:id="rId3"/>
    <p:sldLayoutId id="2147483747" r:id="rId4"/>
    <p:sldLayoutId id="2147483748" r:id="rId5"/>
    <p:sldLayoutId id="2147483725" r:id="rId6"/>
    <p:sldLayoutId id="2147483752" r:id="rId7"/>
    <p:sldLayoutId id="2147483710" r:id="rId8"/>
    <p:sldLayoutId id="2147483728" r:id="rId9"/>
    <p:sldLayoutId id="2147483712" r:id="rId10"/>
    <p:sldLayoutId id="2147483726" r:id="rId11"/>
    <p:sldLayoutId id="2147483727" r:id="rId12"/>
    <p:sldLayoutId id="2147483714" r:id="rId13"/>
    <p:sldLayoutId id="2147483713" r:id="rId14"/>
    <p:sldLayoutId id="2147483715" r:id="rId15"/>
    <p:sldLayoutId id="2147483716" r:id="rId16"/>
    <p:sldLayoutId id="2147483717" r:id="rId17"/>
  </p:sldLayoutIdLst>
  <p:hf hdr="0" ftr="0" dt="0"/>
  <p:txStyles>
    <p:titleStyle>
      <a:lvl1pPr algn="l" defTabSz="685800" rtl="0" eaLnBrk="1" latinLnBrk="0" hangingPunct="1">
        <a:lnSpc>
          <a:spcPct val="90000"/>
        </a:lnSpc>
        <a:spcBef>
          <a:spcPct val="0"/>
        </a:spcBef>
        <a:buNone/>
        <a:defRPr sz="28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guide id="3" orient="horz" pos="2822" userDrawn="1">
          <p15:clr>
            <a:srgbClr val="F26B43"/>
          </p15:clr>
        </p15:guide>
        <p15:guide id="4" orient="horz" pos="305"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9DC92F-C48D-EE1E-BC84-8131B8B9218E}"/>
              </a:ext>
            </a:extLst>
          </p:cNvPr>
          <p:cNvSpPr>
            <a:spLocks noGrp="1"/>
          </p:cNvSpPr>
          <p:nvPr>
            <p:ph type="title"/>
          </p:nvPr>
        </p:nvSpPr>
        <p:spPr>
          <a:xfrm>
            <a:off x="628650" y="484188"/>
            <a:ext cx="7886700" cy="620899"/>
          </a:xfrm>
          <a:prstGeom prst="rect">
            <a:avLst/>
          </a:prstGeom>
        </p:spPr>
        <p:txBody>
          <a:bodyPr vert="horz" lIns="91440" tIns="45720" rIns="91440" bIns="45720" rtlCol="0" anchor="ctr">
            <a:normAutofit/>
          </a:bodyPr>
          <a:lstStyle/>
          <a:p>
            <a:r>
              <a:rPr lang="en-US" dirty="0"/>
              <a:t>Click to edit Master title style</a:t>
            </a:r>
            <a:endParaRPr lang="en-AU" dirty="0"/>
          </a:p>
        </p:txBody>
      </p:sp>
      <p:sp>
        <p:nvSpPr>
          <p:cNvPr id="3" name="Text Placeholder 2">
            <a:extLst>
              <a:ext uri="{FF2B5EF4-FFF2-40B4-BE49-F238E27FC236}">
                <a16:creationId xmlns:a16="http://schemas.microsoft.com/office/drawing/2014/main" id="{FA790F5A-66E2-1325-3E44-51778AD260D3}"/>
              </a:ext>
            </a:extLst>
          </p:cNvPr>
          <p:cNvSpPr>
            <a:spLocks noGrp="1"/>
          </p:cNvSpPr>
          <p:nvPr>
            <p:ph type="body" idx="1"/>
          </p:nvPr>
        </p:nvSpPr>
        <p:spPr>
          <a:xfrm>
            <a:off x="628650" y="1369219"/>
            <a:ext cx="7886700" cy="307519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a:extLst>
              <a:ext uri="{FF2B5EF4-FFF2-40B4-BE49-F238E27FC236}">
                <a16:creationId xmlns:a16="http://schemas.microsoft.com/office/drawing/2014/main" id="{68761B7A-4086-7BD0-3AB1-D362CFA94614}"/>
              </a:ext>
            </a:extLst>
          </p:cNvPr>
          <p:cNvSpPr>
            <a:spLocks noGrp="1"/>
          </p:cNvSpPr>
          <p:nvPr>
            <p:ph type="dt" sz="half" idx="2"/>
          </p:nvPr>
        </p:nvSpPr>
        <p:spPr>
          <a:xfrm>
            <a:off x="628650" y="4670621"/>
            <a:ext cx="982183" cy="273844"/>
          </a:xfrm>
          <a:prstGeom prst="rect">
            <a:avLst/>
          </a:prstGeom>
        </p:spPr>
        <p:txBody>
          <a:bodyPr vert="horz" lIns="91440" tIns="45720" rIns="91440" bIns="45720" rtlCol="0" anchor="ctr"/>
          <a:lstStyle>
            <a:lvl1pPr algn="l">
              <a:defRPr sz="600">
                <a:solidFill>
                  <a:schemeClr val="bg1"/>
                </a:solidFill>
              </a:defRPr>
            </a:lvl1pPr>
          </a:lstStyle>
          <a:p>
            <a:endParaRPr lang="en-AU" dirty="0"/>
          </a:p>
        </p:txBody>
      </p:sp>
      <p:sp>
        <p:nvSpPr>
          <p:cNvPr id="5" name="Footer Placeholder 4">
            <a:extLst>
              <a:ext uri="{FF2B5EF4-FFF2-40B4-BE49-F238E27FC236}">
                <a16:creationId xmlns:a16="http://schemas.microsoft.com/office/drawing/2014/main" id="{4362B1D4-21C3-5886-6506-582F2665DCAE}"/>
              </a:ext>
            </a:extLst>
          </p:cNvPr>
          <p:cNvSpPr>
            <a:spLocks noGrp="1"/>
          </p:cNvSpPr>
          <p:nvPr>
            <p:ph type="ftr" sz="quarter" idx="3"/>
          </p:nvPr>
        </p:nvSpPr>
        <p:spPr>
          <a:xfrm>
            <a:off x="1707367" y="4670621"/>
            <a:ext cx="3086100" cy="273844"/>
          </a:xfrm>
          <a:prstGeom prst="rect">
            <a:avLst/>
          </a:prstGeom>
        </p:spPr>
        <p:txBody>
          <a:bodyPr vert="horz" lIns="91440" tIns="45720" rIns="91440" bIns="45720" rtlCol="0" anchor="ctr"/>
          <a:lstStyle>
            <a:lvl1pPr algn="l">
              <a:defRPr sz="600">
                <a:solidFill>
                  <a:schemeClr val="bg1"/>
                </a:solidFill>
              </a:defRPr>
            </a:lvl1pPr>
          </a:lstStyle>
          <a:p>
            <a:endParaRPr lang="en-AU" dirty="0"/>
          </a:p>
        </p:txBody>
      </p:sp>
      <p:sp>
        <p:nvSpPr>
          <p:cNvPr id="6" name="Slide Number Placeholder 5">
            <a:extLst>
              <a:ext uri="{FF2B5EF4-FFF2-40B4-BE49-F238E27FC236}">
                <a16:creationId xmlns:a16="http://schemas.microsoft.com/office/drawing/2014/main" id="{A5C4256D-3E4A-8141-7609-1ABD5E73D19A}"/>
              </a:ext>
            </a:extLst>
          </p:cNvPr>
          <p:cNvSpPr>
            <a:spLocks noGrp="1"/>
          </p:cNvSpPr>
          <p:nvPr>
            <p:ph type="sldNum" sz="quarter" idx="4"/>
          </p:nvPr>
        </p:nvSpPr>
        <p:spPr>
          <a:xfrm>
            <a:off x="101009" y="4670621"/>
            <a:ext cx="417816" cy="273844"/>
          </a:xfrm>
          <a:prstGeom prst="rect">
            <a:avLst/>
          </a:prstGeom>
        </p:spPr>
        <p:txBody>
          <a:bodyPr vert="horz" lIns="91440" tIns="45720" rIns="91440" bIns="45720" rtlCol="0" anchor="ctr"/>
          <a:lstStyle>
            <a:lvl1pPr algn="r">
              <a:defRPr sz="600">
                <a:solidFill>
                  <a:schemeClr val="bg1"/>
                </a:solidFill>
              </a:defRPr>
            </a:lvl1pPr>
          </a:lstStyle>
          <a:p>
            <a:fld id="{5C75888C-CBC0-4624-9DF9-0508A40329AE}" type="slidenum">
              <a:rPr lang="en-AU" smtClean="0"/>
              <a:pPr/>
              <a:t>‹#›</a:t>
            </a:fld>
            <a:endParaRPr lang="en-AU"/>
          </a:p>
        </p:txBody>
      </p:sp>
      <p:cxnSp>
        <p:nvCxnSpPr>
          <p:cNvPr id="7" name="Straight Connector 6">
            <a:extLst>
              <a:ext uri="{FF2B5EF4-FFF2-40B4-BE49-F238E27FC236}">
                <a16:creationId xmlns:a16="http://schemas.microsoft.com/office/drawing/2014/main" id="{5659DA6F-E172-5598-ED5B-E960719D2317}"/>
              </a:ext>
            </a:extLst>
          </p:cNvPr>
          <p:cNvCxnSpPr>
            <a:cxnSpLocks/>
          </p:cNvCxnSpPr>
          <p:nvPr userDrawn="1"/>
        </p:nvCxnSpPr>
        <p:spPr>
          <a:xfrm>
            <a:off x="250648" y="383652"/>
            <a:ext cx="8642705" cy="0"/>
          </a:xfrm>
          <a:prstGeom prst="line">
            <a:avLst/>
          </a:prstGeom>
          <a:ln>
            <a:solidFill>
              <a:schemeClr val="tx1">
                <a:lumMod val="65000"/>
              </a:schemeClr>
            </a:solidFill>
          </a:ln>
        </p:spPr>
        <p:style>
          <a:lnRef idx="1">
            <a:schemeClr val="accent1"/>
          </a:lnRef>
          <a:fillRef idx="0">
            <a:schemeClr val="accent1"/>
          </a:fillRef>
          <a:effectRef idx="0">
            <a:schemeClr val="accent1"/>
          </a:effectRef>
          <a:fontRef idx="minor">
            <a:schemeClr val="tx1"/>
          </a:fontRef>
        </p:style>
      </p:cxnSp>
      <p:sp>
        <p:nvSpPr>
          <p:cNvPr id="8" name="Title 1">
            <a:extLst>
              <a:ext uri="{FF2B5EF4-FFF2-40B4-BE49-F238E27FC236}">
                <a16:creationId xmlns:a16="http://schemas.microsoft.com/office/drawing/2014/main" id="{1C06E283-39F7-B913-D860-8363530DE695}"/>
              </a:ext>
            </a:extLst>
          </p:cNvPr>
          <p:cNvSpPr txBox="1">
            <a:spLocks/>
          </p:cNvSpPr>
          <p:nvPr userDrawn="1"/>
        </p:nvSpPr>
        <p:spPr>
          <a:xfrm>
            <a:off x="1032471" y="98802"/>
            <a:ext cx="7886700" cy="284849"/>
          </a:xfrm>
          <a:prstGeom prst="rect">
            <a:avLst/>
          </a:prstGeom>
        </p:spPr>
        <p:txBody>
          <a:bodyPr vert="horz" lIns="91440" tIns="45720" rIns="91440" bIns="45720" rtlCol="0" anchor="ctr">
            <a:normAutofit/>
          </a:bodyPr>
          <a:lstStyle>
            <a:lvl1pPr algn="r" defTabSz="685800" rtl="0" eaLnBrk="1" latinLnBrk="0" hangingPunct="1">
              <a:lnSpc>
                <a:spcPct val="90000"/>
              </a:lnSpc>
              <a:spcBef>
                <a:spcPct val="0"/>
              </a:spcBef>
              <a:buNone/>
              <a:defRPr sz="800" kern="1200">
                <a:solidFill>
                  <a:schemeClr val="tx1"/>
                </a:solidFill>
                <a:latin typeface="Noto Sans Light" panose="020B0502040504020204" pitchFamily="34" charset="0"/>
                <a:ea typeface="Noto Sans Light" panose="020B0502040504020204" pitchFamily="34" charset="0"/>
                <a:cs typeface="Noto Sans Light" panose="020B050204050402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solidFill>
                  <a:schemeClr val="tx1">
                    <a:lumMod val="65000"/>
                  </a:schemeClr>
                </a:solidFill>
                <a:latin typeface="+mn-lt"/>
              </a:rPr>
              <a:t>Queensland Government</a:t>
            </a:r>
            <a:endParaRPr lang="en-AU" dirty="0">
              <a:solidFill>
                <a:schemeClr val="tx1">
                  <a:lumMod val="65000"/>
                </a:schemeClr>
              </a:solidFill>
              <a:latin typeface="+mn-lt"/>
            </a:endParaRPr>
          </a:p>
        </p:txBody>
      </p:sp>
    </p:spTree>
    <p:extLst>
      <p:ext uri="{BB962C8B-B14F-4D97-AF65-F5344CB8AC3E}">
        <p14:creationId xmlns:p14="http://schemas.microsoft.com/office/powerpoint/2010/main" val="3862056925"/>
      </p:ext>
    </p:extLst>
  </p:cSld>
  <p:clrMap bg1="dk1" tx1="lt1" bg2="dk2" tx2="lt2" accent1="accent1" accent2="accent2" accent3="accent3" accent4="accent4" accent5="accent5" accent6="accent6" hlink="hlink" folHlink="folHlink"/>
  <p:sldLayoutIdLst>
    <p:sldLayoutId id="2147483731" r:id="rId1"/>
    <p:sldLayoutId id="2147483733" r:id="rId2"/>
    <p:sldLayoutId id="2147483749" r:id="rId3"/>
    <p:sldLayoutId id="2147483751" r:id="rId4"/>
    <p:sldLayoutId id="2147483735" r:id="rId5"/>
    <p:sldLayoutId id="2147483756" r:id="rId6"/>
    <p:sldLayoutId id="2147483740" r:id="rId7"/>
    <p:sldLayoutId id="2147483753" r:id="rId8"/>
    <p:sldLayoutId id="2147483736" r:id="rId9"/>
    <p:sldLayoutId id="2147483737" r:id="rId10"/>
    <p:sldLayoutId id="2147483738" r:id="rId11"/>
    <p:sldLayoutId id="2147483741" r:id="rId12"/>
    <p:sldLayoutId id="2147483755" r:id="rId13"/>
    <p:sldLayoutId id="2147483742" r:id="rId14"/>
    <p:sldLayoutId id="2147483754" r:id="rId15"/>
    <p:sldLayoutId id="2147483743" r:id="rId16"/>
    <p:sldLayoutId id="2147483744" r:id="rId17"/>
    <p:sldLayoutId id="2147483745" r:id="rId18"/>
    <p:sldLayoutId id="2147483746" r:id="rId19"/>
  </p:sldLayoutIdLst>
  <p:hf hdr="0" ftr="0" dt="0"/>
  <p:txStyles>
    <p:titleStyle>
      <a:lvl1pPr algn="l" defTabSz="685800" rtl="0" eaLnBrk="1" latinLnBrk="0" hangingPunct="1">
        <a:lnSpc>
          <a:spcPct val="90000"/>
        </a:lnSpc>
        <a:spcBef>
          <a:spcPct val="0"/>
        </a:spcBef>
        <a:buNone/>
        <a:defRPr sz="280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1450" indent="-171450" algn="l" defTabSz="685800" rtl="0" eaLnBrk="1" latinLnBrk="0" hangingPunct="1">
        <a:lnSpc>
          <a:spcPct val="90000"/>
        </a:lnSpc>
        <a:spcBef>
          <a:spcPts val="750"/>
        </a:spcBef>
        <a:buFont typeface="Arial" panose="020B0604020202020204" pitchFamily="34" charset="0"/>
        <a:buChar char="•"/>
        <a:defRPr sz="1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05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9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9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05" userDrawn="1">
          <p15:clr>
            <a:srgbClr val="F26B43"/>
          </p15:clr>
        </p15:guide>
        <p15:guide id="2" orient="horz" pos="282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3" Type="http://schemas.openxmlformats.org/officeDocument/2006/relationships/hyperlink" Target="https://www.safework.nsw.gov.au/hazards-a-z/welding-fumes" TargetMode="External"/><Relationship Id="rId2" Type="http://schemas.openxmlformats.org/officeDocument/2006/relationships/hyperlink" Target="https://www.worksafe.qld.gov.au/safety-and-prevention/hazards/hazardous-exposures/welding" TargetMode="External"/><Relationship Id="rId1" Type="http://schemas.openxmlformats.org/officeDocument/2006/relationships/slideLayout" Target="../slideLayouts/slideLayout26.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3" Type="http://schemas.openxmlformats.org/officeDocument/2006/relationships/hyperlink" Target="https://intranet.qed.qld.gov.au/Services/facilities/Forms/Documents/how-to-complete-plant-equipment-registration-template.pdf" TargetMode="External"/><Relationship Id="rId7" Type="http://schemas.openxmlformats.org/officeDocument/2006/relationships/image" Target="../media/image7.jpg"/><Relationship Id="rId2" Type="http://schemas.openxmlformats.org/officeDocument/2006/relationships/hyperlink" Target="https://education.qld.gov.au/initiativesstrategies/Documents/industrial-technology-and-design-guideline.pdf" TargetMode="External"/><Relationship Id="rId1" Type="http://schemas.openxmlformats.org/officeDocument/2006/relationships/slideLayout" Target="../slideLayouts/slideLayout26.xml"/><Relationship Id="rId6" Type="http://schemas.openxmlformats.org/officeDocument/2006/relationships/hyperlink" Target="https://www.hse.gov.uk/welding/welding-controls.htm" TargetMode="External"/><Relationship Id="rId5" Type="http://schemas.openxmlformats.org/officeDocument/2006/relationships/hyperlink" Target="https://weldaustralia.com.au/training/welding-safety-courses/" TargetMode="External"/><Relationship Id="rId4" Type="http://schemas.openxmlformats.org/officeDocument/2006/relationships/hyperlink" Target="https://www.worksafe.qld.gov.au/__data/assets/pdf_file/0025/72646/welding-processes-cop-2021.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5B32B9C-9053-775B-34EA-157C50A717B4}"/>
              </a:ext>
            </a:extLst>
          </p:cNvPr>
          <p:cNvSpPr>
            <a:spLocks noGrp="1"/>
          </p:cNvSpPr>
          <p:nvPr>
            <p:ph type="sldNum" sz="quarter" idx="12"/>
          </p:nvPr>
        </p:nvSpPr>
        <p:spPr/>
        <p:txBody>
          <a:bodyPr/>
          <a:lstStyle/>
          <a:p>
            <a:fld id="{5C75888C-CBC0-4624-9DF9-0508A40329AE}" type="slidenum">
              <a:rPr lang="en-AU" smtClean="0"/>
              <a:pPr/>
              <a:t>0</a:t>
            </a:fld>
            <a:endParaRPr lang="en-AU" dirty="0"/>
          </a:p>
        </p:txBody>
      </p:sp>
      <p:sp>
        <p:nvSpPr>
          <p:cNvPr id="5" name="Title 4">
            <a:extLst>
              <a:ext uri="{FF2B5EF4-FFF2-40B4-BE49-F238E27FC236}">
                <a16:creationId xmlns:a16="http://schemas.microsoft.com/office/drawing/2014/main" id="{3811638B-43C4-A3D4-F3C7-BC988E82C1D1}"/>
              </a:ext>
            </a:extLst>
          </p:cNvPr>
          <p:cNvSpPr>
            <a:spLocks noGrp="1"/>
          </p:cNvSpPr>
          <p:nvPr>
            <p:ph type="title"/>
          </p:nvPr>
        </p:nvSpPr>
        <p:spPr/>
        <p:txBody>
          <a:bodyPr/>
          <a:lstStyle/>
          <a:p>
            <a:r>
              <a:rPr lang="en-US" dirty="0"/>
              <a:t>Issued Nov 2025. </a:t>
            </a:r>
            <a:r>
              <a:rPr lang="en-US"/>
              <a:t>V1</a:t>
            </a:r>
            <a:endParaRPr lang="en-US" dirty="0"/>
          </a:p>
        </p:txBody>
      </p:sp>
    </p:spTree>
    <p:extLst>
      <p:ext uri="{BB962C8B-B14F-4D97-AF65-F5344CB8AC3E}">
        <p14:creationId xmlns:p14="http://schemas.microsoft.com/office/powerpoint/2010/main" val="2869999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81CB4-980E-8AB6-F491-A9CF74C1C240}"/>
              </a:ext>
            </a:extLst>
          </p:cNvPr>
          <p:cNvSpPr>
            <a:spLocks noGrp="1"/>
          </p:cNvSpPr>
          <p:nvPr>
            <p:ph type="ctrTitle"/>
          </p:nvPr>
        </p:nvSpPr>
        <p:spPr>
          <a:xfrm>
            <a:off x="1143000" y="79772"/>
            <a:ext cx="6858000" cy="1790700"/>
          </a:xfrm>
        </p:spPr>
        <p:txBody>
          <a:bodyPr>
            <a:normAutofit/>
          </a:bodyPr>
          <a:lstStyle/>
          <a:p>
            <a:r>
              <a:rPr lang="en-AU" sz="3200" dirty="0"/>
              <a:t>Managing welding fumes in schools</a:t>
            </a:r>
          </a:p>
        </p:txBody>
      </p:sp>
      <p:sp>
        <p:nvSpPr>
          <p:cNvPr id="3" name="Subtitle 2">
            <a:extLst>
              <a:ext uri="{FF2B5EF4-FFF2-40B4-BE49-F238E27FC236}">
                <a16:creationId xmlns:a16="http://schemas.microsoft.com/office/drawing/2014/main" id="{030A0E2C-FFD8-4601-1E84-408CE7C22306}"/>
              </a:ext>
            </a:extLst>
          </p:cNvPr>
          <p:cNvSpPr>
            <a:spLocks noGrp="1"/>
          </p:cNvSpPr>
          <p:nvPr>
            <p:ph type="subTitle" idx="1"/>
          </p:nvPr>
        </p:nvSpPr>
        <p:spPr>
          <a:xfrm>
            <a:off x="1449977" y="2225277"/>
            <a:ext cx="6276704" cy="1967900"/>
          </a:xfrm>
        </p:spPr>
        <p:txBody>
          <a:bodyPr>
            <a:normAutofit fontScale="40000" lnSpcReduction="20000"/>
          </a:bodyPr>
          <a:lstStyle/>
          <a:p>
            <a:pPr>
              <a:lnSpc>
                <a:spcPct val="170000"/>
              </a:lnSpc>
            </a:pPr>
            <a:r>
              <a:rPr lang="en-AU" sz="3000" dirty="0">
                <a:latin typeface="Aptos" panose="020B0004020202020204" pitchFamily="34" charset="0"/>
              </a:rPr>
              <a:t>This presentation material has been provided to facilitate discussion at your school with relevant ITD staff about the effective management of welding fumes. Information can be delivered at an ITD faculty meeting, tool-box talk or other local PD session. Local information can be added for your site context. An information sheet is also provided.</a:t>
            </a:r>
          </a:p>
          <a:p>
            <a:pPr>
              <a:lnSpc>
                <a:spcPct val="170000"/>
              </a:lnSpc>
            </a:pPr>
            <a:r>
              <a:rPr lang="en-AU" sz="3000" dirty="0">
                <a:latin typeface="Aptos" panose="020B0004020202020204" pitchFamily="34" charset="0"/>
              </a:rPr>
              <a:t>Relevant information can also be incorporated into safety content for students involved with welding practices. </a:t>
            </a:r>
          </a:p>
          <a:p>
            <a:endParaRPr lang="en-AU" dirty="0"/>
          </a:p>
        </p:txBody>
      </p:sp>
      <p:sp>
        <p:nvSpPr>
          <p:cNvPr id="4" name="Slide Number Placeholder 3">
            <a:extLst>
              <a:ext uri="{FF2B5EF4-FFF2-40B4-BE49-F238E27FC236}">
                <a16:creationId xmlns:a16="http://schemas.microsoft.com/office/drawing/2014/main" id="{36490DE8-2A0B-CED3-4AE0-6FAB64360217}"/>
              </a:ext>
            </a:extLst>
          </p:cNvPr>
          <p:cNvSpPr>
            <a:spLocks noGrp="1"/>
          </p:cNvSpPr>
          <p:nvPr>
            <p:ph type="sldNum" sz="quarter" idx="12"/>
          </p:nvPr>
        </p:nvSpPr>
        <p:spPr/>
        <p:txBody>
          <a:bodyPr/>
          <a:lstStyle/>
          <a:p>
            <a:fld id="{5C75888C-CBC0-4624-9DF9-0508A40329AE}" type="slidenum">
              <a:rPr lang="en-AU" smtClean="0"/>
              <a:pPr/>
              <a:t>1</a:t>
            </a:fld>
            <a:endParaRPr lang="en-AU" dirty="0"/>
          </a:p>
        </p:txBody>
      </p:sp>
    </p:spTree>
    <p:extLst>
      <p:ext uri="{BB962C8B-B14F-4D97-AF65-F5344CB8AC3E}">
        <p14:creationId xmlns:p14="http://schemas.microsoft.com/office/powerpoint/2010/main" val="2122772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CD779-C095-D5C1-C2D9-D70A136031B4}"/>
              </a:ext>
            </a:extLst>
          </p:cNvPr>
          <p:cNvSpPr>
            <a:spLocks noGrp="1"/>
          </p:cNvSpPr>
          <p:nvPr>
            <p:ph type="title"/>
          </p:nvPr>
        </p:nvSpPr>
        <p:spPr/>
        <p:txBody>
          <a:bodyPr/>
          <a:lstStyle/>
          <a:p>
            <a:r>
              <a:rPr lang="en-AU" dirty="0"/>
              <a:t>Managing welding fumes in schools</a:t>
            </a:r>
          </a:p>
        </p:txBody>
      </p:sp>
      <p:sp>
        <p:nvSpPr>
          <p:cNvPr id="3" name="Content Placeholder 2">
            <a:extLst>
              <a:ext uri="{FF2B5EF4-FFF2-40B4-BE49-F238E27FC236}">
                <a16:creationId xmlns:a16="http://schemas.microsoft.com/office/drawing/2014/main" id="{C3706D5D-2475-9691-2FD8-033353CCD04A}"/>
              </a:ext>
            </a:extLst>
          </p:cNvPr>
          <p:cNvSpPr>
            <a:spLocks noGrp="1"/>
          </p:cNvSpPr>
          <p:nvPr>
            <p:ph sz="quarter" idx="13"/>
          </p:nvPr>
        </p:nvSpPr>
        <p:spPr>
          <a:xfrm>
            <a:off x="396875" y="1298574"/>
            <a:ext cx="6650535" cy="3342307"/>
          </a:xfrm>
        </p:spPr>
        <p:txBody>
          <a:bodyPr>
            <a:normAutofit fontScale="85000" lnSpcReduction="20000"/>
          </a:bodyPr>
          <a:lstStyle/>
          <a:p>
            <a:pPr marL="342900" lvl="0" indent="-342900">
              <a:lnSpc>
                <a:spcPct val="120000"/>
              </a:lnSpc>
              <a:spcBef>
                <a:spcPts val="0"/>
              </a:spcBef>
              <a:buFont typeface="Symbol" panose="05050102010706020507" pitchFamily="18" charset="2"/>
              <a:buChar char=""/>
            </a:pPr>
            <a:r>
              <a:rPr lang="en-AU" sz="1800" kern="100" dirty="0">
                <a:effectLst/>
                <a:latin typeface="Aptos" panose="020B0004020202020204" pitchFamily="34" charset="0"/>
                <a:ea typeface="DengXian" panose="02010600030101010101" pitchFamily="2" charset="-122"/>
                <a:cs typeface="Times New Roman" panose="02020603050405020304" pitchFamily="18" charset="0"/>
              </a:rPr>
              <a:t>In 2024 Safe Work Australia announced a reduction to the workplace exposure standard (WES) for welding fumes.</a:t>
            </a:r>
          </a:p>
          <a:p>
            <a:pPr marL="0" indent="0">
              <a:lnSpc>
                <a:spcPct val="110000"/>
              </a:lnSpc>
              <a:spcBef>
                <a:spcPts val="0"/>
              </a:spcBef>
              <a:buNone/>
            </a:pPr>
            <a:r>
              <a:rPr lang="en-AU" sz="1500" b="0" i="0" dirty="0">
                <a:solidFill>
                  <a:srgbClr val="202020"/>
                </a:solidFill>
                <a:effectLst/>
                <a:latin typeface="Aptos" panose="020B0004020202020204" pitchFamily="34" charset="0"/>
              </a:rPr>
              <a:t>          </a:t>
            </a:r>
            <a:r>
              <a:rPr lang="en-AU" sz="1500" b="0" i="0" dirty="0">
                <a:solidFill>
                  <a:schemeClr val="bg1">
                    <a:lumMod val="60000"/>
                    <a:lumOff val="40000"/>
                  </a:schemeClr>
                </a:solidFill>
                <a:effectLst/>
                <a:latin typeface="Aptos" panose="020B0004020202020204" pitchFamily="34" charset="0"/>
              </a:rPr>
              <a:t>The 8-hour time weighted average (TWA) of 5mg/m</a:t>
            </a:r>
            <a:r>
              <a:rPr lang="en-AU" sz="1500" b="0" i="0" baseline="30000" dirty="0">
                <a:solidFill>
                  <a:schemeClr val="bg1">
                    <a:lumMod val="60000"/>
                    <a:lumOff val="40000"/>
                  </a:schemeClr>
                </a:solidFill>
                <a:effectLst/>
                <a:latin typeface="Aptos" panose="020B0004020202020204" pitchFamily="34" charset="0"/>
              </a:rPr>
              <a:t>3 </a:t>
            </a:r>
            <a:r>
              <a:rPr lang="en-AU" sz="1500" b="0" i="0" dirty="0">
                <a:solidFill>
                  <a:schemeClr val="bg1">
                    <a:lumMod val="60000"/>
                    <a:lumOff val="40000"/>
                  </a:schemeClr>
                </a:solidFill>
                <a:effectLst/>
                <a:latin typeface="Aptos" panose="020B0004020202020204" pitchFamily="34" charset="0"/>
              </a:rPr>
              <a:t>was reduced to 1mg/m</a:t>
            </a:r>
            <a:r>
              <a:rPr lang="en-AU" sz="1500" b="0" i="0" baseline="30000" dirty="0">
                <a:solidFill>
                  <a:schemeClr val="bg1">
                    <a:lumMod val="60000"/>
                    <a:lumOff val="40000"/>
                  </a:schemeClr>
                </a:solidFill>
                <a:effectLst/>
                <a:latin typeface="Aptos" panose="020B0004020202020204" pitchFamily="34" charset="0"/>
              </a:rPr>
              <a:t>3</a:t>
            </a:r>
            <a:r>
              <a:rPr lang="en-AU" sz="1500" b="0" i="0" dirty="0">
                <a:solidFill>
                  <a:schemeClr val="bg1">
                    <a:lumMod val="60000"/>
                    <a:lumOff val="40000"/>
                  </a:schemeClr>
                </a:solidFill>
                <a:effectLst/>
                <a:latin typeface="Aptos" panose="020B0004020202020204" pitchFamily="34" charset="0"/>
              </a:rPr>
              <a:t>.</a:t>
            </a:r>
            <a:endParaRPr lang="en-AU" sz="1500" kern="100" dirty="0">
              <a:solidFill>
                <a:schemeClr val="bg1">
                  <a:lumMod val="60000"/>
                  <a:lumOff val="40000"/>
                </a:schemeClr>
              </a:solidFill>
              <a:effectLst/>
              <a:latin typeface="Aptos" panose="020B0004020202020204" pitchFamily="34" charset="0"/>
              <a:ea typeface="DengXian" panose="02010600030101010101" pitchFamily="2" charset="-122"/>
              <a:cs typeface="Times New Roman" panose="02020603050405020304" pitchFamily="18" charset="0"/>
            </a:endParaRPr>
          </a:p>
          <a:p>
            <a:pPr marL="342900" lvl="0" indent="-342900">
              <a:lnSpc>
                <a:spcPct val="115000"/>
              </a:lnSpc>
              <a:buFont typeface="Symbol" panose="05050102010706020507" pitchFamily="18" charset="2"/>
              <a:buChar char=""/>
            </a:pPr>
            <a:r>
              <a:rPr lang="en-AU" sz="1800" kern="100" dirty="0">
                <a:effectLst/>
                <a:latin typeface="Aptos" panose="020B0004020202020204" pitchFamily="34" charset="0"/>
                <a:ea typeface="DengXian" panose="02010600030101010101" pitchFamily="2" charset="-122"/>
                <a:cs typeface="Times New Roman" panose="02020603050405020304" pitchFamily="18" charset="0"/>
              </a:rPr>
              <a:t>Welding fume is a complex mix of small particles or substances which can be easily inhaled. These have the potential to cause short, or long term health effects</a:t>
            </a:r>
          </a:p>
          <a:p>
            <a:pPr marL="342900" indent="-342900">
              <a:lnSpc>
                <a:spcPct val="115000"/>
              </a:lnSpc>
              <a:spcAft>
                <a:spcPts val="800"/>
              </a:spcAft>
              <a:buFont typeface="Symbol" panose="05050102010706020507" pitchFamily="18" charset="2"/>
              <a:buChar char=""/>
            </a:pPr>
            <a:r>
              <a:rPr lang="en-AU" sz="1800" kern="100" dirty="0">
                <a:effectLst/>
                <a:latin typeface="Aptos" panose="020B0004020202020204" pitchFamily="34" charset="0"/>
                <a:ea typeface="DengXian" panose="02010600030101010101" pitchFamily="2" charset="-122"/>
                <a:cs typeface="Times New Roman" panose="02020603050405020304" pitchFamily="18" charset="0"/>
              </a:rPr>
              <a:t>Good management of welding fumes can effectively protect people during </a:t>
            </a:r>
            <a:r>
              <a:rPr lang="en-AU" sz="1800" kern="100" dirty="0">
                <a:latin typeface="Aptos" panose="020B0004020202020204" pitchFamily="34" charset="0"/>
                <a:ea typeface="DengXian" panose="02010600030101010101" pitchFamily="2" charset="-122"/>
                <a:cs typeface="Times New Roman" panose="02020603050405020304" pitchFamily="18" charset="0"/>
              </a:rPr>
              <a:t>welding activities</a:t>
            </a:r>
          </a:p>
          <a:p>
            <a:pPr marL="0" lvl="0" indent="0">
              <a:lnSpc>
                <a:spcPct val="120000"/>
              </a:lnSpc>
              <a:buNone/>
            </a:pPr>
            <a:r>
              <a:rPr lang="en-AU" sz="1800" kern="100" dirty="0">
                <a:effectLst/>
                <a:latin typeface="Aptos" panose="020B0004020202020204" pitchFamily="34" charset="0"/>
                <a:ea typeface="DengXian" panose="02010600030101010101" pitchFamily="2" charset="-122"/>
                <a:cs typeface="Times New Roman" panose="02020603050405020304" pitchFamily="18" charset="0"/>
              </a:rPr>
              <a:t>Resources:</a:t>
            </a:r>
          </a:p>
          <a:p>
            <a:pPr>
              <a:lnSpc>
                <a:spcPct val="120000"/>
              </a:lnSpc>
            </a:pPr>
            <a:r>
              <a:rPr lang="en-AU" sz="1800" kern="100" dirty="0">
                <a:effectLst/>
                <a:latin typeface="Aptos" panose="020B0004020202020204" pitchFamily="34" charset="0"/>
                <a:ea typeface="DengXian" panose="02010600030101010101" pitchFamily="2" charset="-122"/>
                <a:cs typeface="Times New Roman" panose="02020603050405020304" pitchFamily="18" charset="0"/>
                <a:hlinkClick r:id="rId2"/>
              </a:rPr>
              <a:t>WorkSafe Queensland </a:t>
            </a:r>
            <a:endParaRPr lang="en-AU" sz="1800" kern="100" dirty="0">
              <a:effectLst/>
              <a:latin typeface="Aptos" panose="020B0004020202020204" pitchFamily="34" charset="0"/>
              <a:ea typeface="DengXian" panose="02010600030101010101" pitchFamily="2" charset="-122"/>
              <a:cs typeface="Times New Roman" panose="02020603050405020304" pitchFamily="18" charset="0"/>
            </a:endParaRPr>
          </a:p>
          <a:p>
            <a:pPr>
              <a:lnSpc>
                <a:spcPct val="120000"/>
              </a:lnSpc>
            </a:pPr>
            <a:r>
              <a:rPr lang="en-AU" sz="1800" kern="100" dirty="0">
                <a:effectLst/>
                <a:latin typeface="Aptos" panose="020B0004020202020204" pitchFamily="34" charset="0"/>
                <a:ea typeface="DengXian" panose="02010600030101010101" pitchFamily="2" charset="-122"/>
                <a:cs typeface="Times New Roman" panose="02020603050405020304" pitchFamily="18" charset="0"/>
                <a:hlinkClick r:id="rId3"/>
              </a:rPr>
              <a:t>WorkSafe NSW</a:t>
            </a:r>
            <a:endParaRPr lang="en-AU" sz="1800" kern="100" dirty="0">
              <a:effectLst/>
              <a:latin typeface="Aptos" panose="020B0004020202020204" pitchFamily="34" charset="0"/>
              <a:ea typeface="DengXian" panose="02010600030101010101" pitchFamily="2" charset="-122"/>
              <a:cs typeface="Times New Roman" panose="02020603050405020304" pitchFamily="18" charset="0"/>
            </a:endParaRPr>
          </a:p>
          <a:p>
            <a:endParaRPr lang="en-AU" dirty="0"/>
          </a:p>
        </p:txBody>
      </p:sp>
      <p:sp>
        <p:nvSpPr>
          <p:cNvPr id="4" name="Slide Number Placeholder 3">
            <a:extLst>
              <a:ext uri="{FF2B5EF4-FFF2-40B4-BE49-F238E27FC236}">
                <a16:creationId xmlns:a16="http://schemas.microsoft.com/office/drawing/2014/main" id="{C5B015C7-975E-A41C-6BFD-C7B688C809FC}"/>
              </a:ext>
            </a:extLst>
          </p:cNvPr>
          <p:cNvSpPr>
            <a:spLocks noGrp="1"/>
          </p:cNvSpPr>
          <p:nvPr>
            <p:ph type="sldNum" sz="quarter" idx="12"/>
          </p:nvPr>
        </p:nvSpPr>
        <p:spPr/>
        <p:txBody>
          <a:bodyPr/>
          <a:lstStyle/>
          <a:p>
            <a:fld id="{5C75888C-CBC0-4624-9DF9-0508A40329AE}" type="slidenum">
              <a:rPr lang="en-AU" smtClean="0"/>
              <a:pPr/>
              <a:t>2</a:t>
            </a:fld>
            <a:endParaRPr lang="en-AU" dirty="0"/>
          </a:p>
        </p:txBody>
      </p:sp>
      <p:pic>
        <p:nvPicPr>
          <p:cNvPr id="6" name="Picture 5">
            <a:extLst>
              <a:ext uri="{FF2B5EF4-FFF2-40B4-BE49-F238E27FC236}">
                <a16:creationId xmlns:a16="http://schemas.microsoft.com/office/drawing/2014/main" id="{DD3E4ACE-FC5D-E373-5E10-A2F712EDA1F5}"/>
              </a:ext>
            </a:extLst>
          </p:cNvPr>
          <p:cNvPicPr>
            <a:picLocks noChangeAspect="1"/>
          </p:cNvPicPr>
          <p:nvPr/>
        </p:nvPicPr>
        <p:blipFill>
          <a:blip r:embed="rId4"/>
          <a:stretch>
            <a:fillRect/>
          </a:stretch>
        </p:blipFill>
        <p:spPr>
          <a:xfrm>
            <a:off x="7373983" y="2920649"/>
            <a:ext cx="1655716" cy="1339186"/>
          </a:xfrm>
          <a:prstGeom prst="rect">
            <a:avLst/>
          </a:prstGeom>
        </p:spPr>
      </p:pic>
    </p:spTree>
    <p:extLst>
      <p:ext uri="{BB962C8B-B14F-4D97-AF65-F5344CB8AC3E}">
        <p14:creationId xmlns:p14="http://schemas.microsoft.com/office/powerpoint/2010/main" val="159596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21A4F-12BA-274C-8AF0-D62AD93ED96F}"/>
              </a:ext>
            </a:extLst>
          </p:cNvPr>
          <p:cNvSpPr>
            <a:spLocks noGrp="1"/>
          </p:cNvSpPr>
          <p:nvPr>
            <p:ph type="title"/>
          </p:nvPr>
        </p:nvSpPr>
        <p:spPr/>
        <p:txBody>
          <a:bodyPr/>
          <a:lstStyle/>
          <a:p>
            <a:r>
              <a:rPr lang="en-AU" dirty="0"/>
              <a:t>Managing welding fumes in schools</a:t>
            </a:r>
          </a:p>
        </p:txBody>
      </p:sp>
      <p:sp>
        <p:nvSpPr>
          <p:cNvPr id="3" name="Content Placeholder 2">
            <a:extLst>
              <a:ext uri="{FF2B5EF4-FFF2-40B4-BE49-F238E27FC236}">
                <a16:creationId xmlns:a16="http://schemas.microsoft.com/office/drawing/2014/main" id="{480B12C4-0D4A-6AB9-4CCD-58530A8D21AF}"/>
              </a:ext>
            </a:extLst>
          </p:cNvPr>
          <p:cNvSpPr>
            <a:spLocks noGrp="1"/>
          </p:cNvSpPr>
          <p:nvPr>
            <p:ph sz="quarter" idx="13"/>
          </p:nvPr>
        </p:nvSpPr>
        <p:spPr>
          <a:xfrm>
            <a:off x="396875" y="1298574"/>
            <a:ext cx="6552565" cy="3616152"/>
          </a:xfrm>
        </p:spPr>
        <p:txBody>
          <a:bodyPr>
            <a:normAutofit fontScale="62500" lnSpcReduction="20000"/>
          </a:bodyPr>
          <a:lstStyle/>
          <a:p>
            <a:pPr marL="0" indent="0">
              <a:lnSpc>
                <a:spcPct val="115000"/>
              </a:lnSpc>
              <a:spcAft>
                <a:spcPts val="800"/>
              </a:spcAft>
              <a:buNone/>
            </a:pPr>
            <a:r>
              <a:rPr lang="en-AU" sz="2900" b="1" kern="100" dirty="0">
                <a:effectLst/>
                <a:latin typeface="Aptos" panose="020B0004020202020204" pitchFamily="34" charset="0"/>
                <a:ea typeface="DengXian" panose="02010600030101010101" pitchFamily="2" charset="-122"/>
                <a:cs typeface="Times New Roman" panose="02020603050405020304" pitchFamily="18" charset="0"/>
              </a:rPr>
              <a:t>What are the health effects?</a:t>
            </a:r>
            <a:endParaRPr lang="en-AU" sz="2900" kern="100" dirty="0">
              <a:effectLst/>
              <a:latin typeface="Aptos" panose="020B0004020202020204" pitchFamily="34" charset="0"/>
              <a:ea typeface="DengXian" panose="02010600030101010101" pitchFamily="2" charset="-122"/>
              <a:cs typeface="Times New Roman" panose="02020603050405020304" pitchFamily="18" charset="0"/>
            </a:endParaRPr>
          </a:p>
          <a:p>
            <a:pPr marL="342900" lvl="0" indent="-342900">
              <a:lnSpc>
                <a:spcPct val="115000"/>
              </a:lnSpc>
              <a:buFont typeface="Symbol" panose="05050102010706020507" pitchFamily="18" charset="2"/>
              <a:buChar char=""/>
            </a:pPr>
            <a:r>
              <a:rPr lang="en-AU" sz="2500" kern="100" dirty="0">
                <a:effectLst/>
                <a:latin typeface="Aptos" panose="020B0004020202020204" pitchFamily="34" charset="0"/>
                <a:ea typeface="DengXian" panose="02010600030101010101" pitchFamily="2" charset="-122"/>
                <a:cs typeface="Times New Roman" panose="02020603050405020304" pitchFamily="18" charset="0"/>
              </a:rPr>
              <a:t>Short-term effects include throat and lung irritation, temporary reduced lung function and metal fume fever. </a:t>
            </a:r>
          </a:p>
          <a:p>
            <a:pPr marL="342900" lvl="0" indent="-342900">
              <a:lnSpc>
                <a:spcPct val="115000"/>
              </a:lnSpc>
              <a:spcAft>
                <a:spcPts val="800"/>
              </a:spcAft>
              <a:buFont typeface="Symbol" panose="05050102010706020507" pitchFamily="18" charset="2"/>
              <a:buChar char=""/>
            </a:pPr>
            <a:r>
              <a:rPr lang="en-AU" sz="2500" kern="100" dirty="0">
                <a:effectLst/>
                <a:latin typeface="Aptos" panose="020B0004020202020204" pitchFamily="34" charset="0"/>
                <a:ea typeface="DengXian" panose="02010600030101010101" pitchFamily="2" charset="-122"/>
                <a:cs typeface="Times New Roman" panose="02020603050405020304" pitchFamily="18" charset="0"/>
              </a:rPr>
              <a:t>Long-term effects include asthma, pneumonia, cancer, and damage to the nervous system</a:t>
            </a:r>
          </a:p>
          <a:p>
            <a:pPr marL="285750" indent="0">
              <a:lnSpc>
                <a:spcPct val="115000"/>
              </a:lnSpc>
              <a:spcAft>
                <a:spcPts val="800"/>
              </a:spcAft>
              <a:buNone/>
            </a:pPr>
            <a:r>
              <a:rPr lang="en-AU" sz="1800" kern="100" dirty="0">
                <a:effectLst/>
                <a:latin typeface="Aptos" panose="020B0004020202020204" pitchFamily="34" charset="0"/>
                <a:ea typeface="DengXian" panose="02010600030101010101" pitchFamily="2" charset="-122"/>
                <a:cs typeface="Times New Roman" panose="02020603050405020304" pitchFamily="18" charset="0"/>
              </a:rPr>
              <a:t> </a:t>
            </a:r>
          </a:p>
          <a:p>
            <a:pPr marL="285750" indent="-285750">
              <a:lnSpc>
                <a:spcPct val="115000"/>
              </a:lnSpc>
              <a:spcAft>
                <a:spcPts val="800"/>
              </a:spcAft>
              <a:buNone/>
            </a:pPr>
            <a:r>
              <a:rPr lang="en-AU" sz="2900" b="1" kern="100" dirty="0">
                <a:effectLst/>
                <a:latin typeface="Aptos" panose="020B0004020202020204" pitchFamily="34" charset="0"/>
                <a:ea typeface="DengXian" panose="02010600030101010101" pitchFamily="2" charset="-122"/>
                <a:cs typeface="Times New Roman" panose="02020603050405020304" pitchFamily="18" charset="0"/>
              </a:rPr>
              <a:t>What two factors are likely to lead to high fume exposure?</a:t>
            </a:r>
            <a:endParaRPr lang="en-AU" sz="2900" kern="100" dirty="0">
              <a:effectLst/>
              <a:latin typeface="Aptos" panose="020B0004020202020204" pitchFamily="34" charset="0"/>
              <a:ea typeface="DengXian" panose="02010600030101010101" pitchFamily="2" charset="-122"/>
              <a:cs typeface="Times New Roman" panose="02020603050405020304" pitchFamily="18" charset="0"/>
            </a:endParaRPr>
          </a:p>
          <a:p>
            <a:pPr marL="342900" lvl="0" indent="-342900">
              <a:lnSpc>
                <a:spcPct val="115000"/>
              </a:lnSpc>
              <a:buFont typeface="Symbol" panose="05050102010706020507" pitchFamily="18" charset="2"/>
              <a:buChar char=""/>
            </a:pPr>
            <a:r>
              <a:rPr lang="en-AU" sz="2500" kern="100" dirty="0">
                <a:effectLst/>
                <a:latin typeface="Aptos" panose="020B0004020202020204" pitchFamily="34" charset="0"/>
                <a:ea typeface="DengXian" panose="02010600030101010101" pitchFamily="2" charset="-122"/>
                <a:cs typeface="Times New Roman" panose="02020603050405020304" pitchFamily="18" charset="0"/>
              </a:rPr>
              <a:t>Time/duration - high volume of continuous welding activities. </a:t>
            </a:r>
          </a:p>
          <a:p>
            <a:pPr marL="342900" lvl="0" indent="-342900">
              <a:lnSpc>
                <a:spcPct val="115000"/>
              </a:lnSpc>
              <a:spcAft>
                <a:spcPts val="800"/>
              </a:spcAft>
              <a:buFont typeface="Symbol" panose="05050102010706020507" pitchFamily="18" charset="2"/>
              <a:buChar char=""/>
            </a:pPr>
            <a:r>
              <a:rPr lang="en-AU" sz="2500" kern="100" dirty="0">
                <a:effectLst/>
                <a:latin typeface="Aptos" panose="020B0004020202020204" pitchFamily="34" charset="0"/>
                <a:ea typeface="DengXian" panose="02010600030101010101" pitchFamily="2" charset="-122"/>
                <a:cs typeface="Times New Roman" panose="02020603050405020304" pitchFamily="18" charset="0"/>
              </a:rPr>
              <a:t>Volume/amount – </a:t>
            </a:r>
            <a:r>
              <a:rPr lang="en-AU" sz="2500" kern="100" dirty="0" err="1">
                <a:effectLst/>
                <a:latin typeface="Aptos" panose="020B0004020202020204" pitchFamily="34" charset="0"/>
                <a:ea typeface="DengXian" panose="02010600030101010101" pitchFamily="2" charset="-122"/>
                <a:cs typeface="Times New Roman" panose="02020603050405020304" pitchFamily="18" charset="0"/>
              </a:rPr>
              <a:t>e.g</a:t>
            </a:r>
            <a:r>
              <a:rPr lang="en-AU" sz="2500" kern="100" dirty="0">
                <a:effectLst/>
                <a:latin typeface="Aptos" panose="020B0004020202020204" pitchFamily="34" charset="0"/>
                <a:ea typeface="DengXian" panose="02010600030101010101" pitchFamily="2" charset="-122"/>
                <a:cs typeface="Times New Roman" panose="02020603050405020304" pitchFamily="18" charset="0"/>
              </a:rPr>
              <a:t> caused  by poor ventilation with head positioned in the fume path</a:t>
            </a:r>
            <a:r>
              <a:rPr lang="en-AU" sz="2500" kern="100" dirty="0">
                <a:effectLst/>
                <a:ea typeface="DengXian" panose="02010600030101010101" pitchFamily="2" charset="-122"/>
                <a:cs typeface="Times New Roman" panose="02020603050405020304" pitchFamily="18" charset="0"/>
              </a:rPr>
              <a:t> </a:t>
            </a:r>
          </a:p>
          <a:p>
            <a:endParaRPr lang="en-AU" dirty="0"/>
          </a:p>
        </p:txBody>
      </p:sp>
      <p:sp>
        <p:nvSpPr>
          <p:cNvPr id="4" name="Slide Number Placeholder 3">
            <a:extLst>
              <a:ext uri="{FF2B5EF4-FFF2-40B4-BE49-F238E27FC236}">
                <a16:creationId xmlns:a16="http://schemas.microsoft.com/office/drawing/2014/main" id="{74EBFDC2-7480-67C0-939A-86343B93589C}"/>
              </a:ext>
            </a:extLst>
          </p:cNvPr>
          <p:cNvSpPr>
            <a:spLocks noGrp="1"/>
          </p:cNvSpPr>
          <p:nvPr>
            <p:ph type="sldNum" sz="quarter" idx="12"/>
          </p:nvPr>
        </p:nvSpPr>
        <p:spPr/>
        <p:txBody>
          <a:bodyPr/>
          <a:lstStyle/>
          <a:p>
            <a:fld id="{5C75888C-CBC0-4624-9DF9-0508A40329AE}" type="slidenum">
              <a:rPr lang="en-AU" smtClean="0"/>
              <a:pPr/>
              <a:t>3</a:t>
            </a:fld>
            <a:endParaRPr lang="en-AU" dirty="0"/>
          </a:p>
        </p:txBody>
      </p:sp>
      <p:pic>
        <p:nvPicPr>
          <p:cNvPr id="5" name="Picture 4" descr="A person welding a piece of metal&#10;&#10;AI-generated content may be incorrect.">
            <a:extLst>
              <a:ext uri="{FF2B5EF4-FFF2-40B4-BE49-F238E27FC236}">
                <a16:creationId xmlns:a16="http://schemas.microsoft.com/office/drawing/2014/main" id="{523DA623-B1D1-C000-B7AF-41681D8320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29440" y="2352659"/>
            <a:ext cx="2514560" cy="2288223"/>
          </a:xfrm>
          <a:prstGeom prst="rect">
            <a:avLst/>
          </a:prstGeom>
        </p:spPr>
      </p:pic>
    </p:spTree>
    <p:extLst>
      <p:ext uri="{BB962C8B-B14F-4D97-AF65-F5344CB8AC3E}">
        <p14:creationId xmlns:p14="http://schemas.microsoft.com/office/powerpoint/2010/main" val="1639910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0DB5C-0718-EDD6-44D4-CF4ED0246FC6}"/>
              </a:ext>
            </a:extLst>
          </p:cNvPr>
          <p:cNvSpPr>
            <a:spLocks noGrp="1"/>
          </p:cNvSpPr>
          <p:nvPr>
            <p:ph type="title"/>
          </p:nvPr>
        </p:nvSpPr>
        <p:spPr/>
        <p:txBody>
          <a:bodyPr/>
          <a:lstStyle/>
          <a:p>
            <a:r>
              <a:rPr lang="en-AU" dirty="0"/>
              <a:t>Managing welding fumes in schools</a:t>
            </a:r>
          </a:p>
        </p:txBody>
      </p:sp>
      <p:sp>
        <p:nvSpPr>
          <p:cNvPr id="3" name="Content Placeholder 2">
            <a:extLst>
              <a:ext uri="{FF2B5EF4-FFF2-40B4-BE49-F238E27FC236}">
                <a16:creationId xmlns:a16="http://schemas.microsoft.com/office/drawing/2014/main" id="{9D35D922-639F-6D6A-BBA9-2BB219B699FB}"/>
              </a:ext>
            </a:extLst>
          </p:cNvPr>
          <p:cNvSpPr>
            <a:spLocks noGrp="1"/>
          </p:cNvSpPr>
          <p:nvPr>
            <p:ph sz="quarter" idx="13"/>
          </p:nvPr>
        </p:nvSpPr>
        <p:spPr>
          <a:xfrm>
            <a:off x="396875" y="1130586"/>
            <a:ext cx="6604816" cy="3578573"/>
          </a:xfrm>
        </p:spPr>
        <p:txBody>
          <a:bodyPr>
            <a:noAutofit/>
          </a:bodyPr>
          <a:lstStyle/>
          <a:p>
            <a:pPr marL="0" indent="0">
              <a:lnSpc>
                <a:spcPct val="115000"/>
              </a:lnSpc>
              <a:spcAft>
                <a:spcPts val="800"/>
              </a:spcAft>
              <a:buNone/>
            </a:pPr>
            <a:r>
              <a:rPr lang="en-AU" sz="1100" b="1" kern="100" dirty="0">
                <a:effectLst/>
                <a:latin typeface="Aptos" panose="020B0004020202020204" pitchFamily="34" charset="0"/>
                <a:ea typeface="DengXian" panose="02010600030101010101" pitchFamily="2" charset="-122"/>
                <a:cs typeface="Times New Roman" panose="02020603050405020304" pitchFamily="18" charset="0"/>
              </a:rPr>
              <a:t>Before starting to weld confirm:</a:t>
            </a:r>
          </a:p>
          <a:p>
            <a:pPr marL="342900" indent="-342900">
              <a:lnSpc>
                <a:spcPct val="115000"/>
              </a:lnSpc>
              <a:buFont typeface="Wingdings" panose="05000000000000000000" pitchFamily="2" charset="2"/>
              <a:buChar char=""/>
            </a:pPr>
            <a:r>
              <a:rPr lang="en-AU" sz="1100" kern="100" dirty="0">
                <a:latin typeface="Aptos" panose="020B0004020202020204" pitchFamily="34" charset="0"/>
                <a:ea typeface="DengXian" panose="02010600030101010101" pitchFamily="2" charset="-122"/>
                <a:cs typeface="Times New Roman" panose="02020603050405020304" pitchFamily="18" charset="0"/>
              </a:rPr>
              <a:t>Staff have a thorough understanding of the welding task, how it should be conducted and the equipment</a:t>
            </a:r>
          </a:p>
          <a:p>
            <a:pPr marL="342900" indent="-342900">
              <a:lnSpc>
                <a:spcPct val="115000"/>
              </a:lnSpc>
              <a:buFont typeface="Wingdings" panose="05000000000000000000" pitchFamily="2" charset="2"/>
              <a:buChar char=""/>
            </a:pPr>
            <a:r>
              <a:rPr lang="en-AU" sz="1100" kern="100" dirty="0">
                <a:latin typeface="Aptos" panose="020B0004020202020204" pitchFamily="34" charset="0"/>
                <a:ea typeface="DengXian" panose="02010600030101010101" pitchFamily="2" charset="-122"/>
                <a:cs typeface="Times New Roman" panose="02020603050405020304" pitchFamily="18" charset="0"/>
              </a:rPr>
              <a:t>Suitable PPE is available and in good condition</a:t>
            </a:r>
          </a:p>
          <a:p>
            <a:pPr marL="342900" indent="-342900">
              <a:lnSpc>
                <a:spcPct val="115000"/>
              </a:lnSpc>
              <a:buFont typeface="Wingdings" panose="05000000000000000000" pitchFamily="2" charset="2"/>
              <a:buChar char=""/>
            </a:pPr>
            <a:r>
              <a:rPr lang="en-AU" sz="1100" kern="100" dirty="0">
                <a:latin typeface="Aptos" panose="020B0004020202020204" pitchFamily="34" charset="0"/>
                <a:ea typeface="DengXian" panose="02010600030101010101" pitchFamily="2" charset="-122"/>
                <a:cs typeface="Times New Roman" panose="02020603050405020304" pitchFamily="18" charset="0"/>
              </a:rPr>
              <a:t>Materials for welding are prepared appropriately</a:t>
            </a:r>
          </a:p>
          <a:p>
            <a:pPr marL="342900" indent="-342900">
              <a:lnSpc>
                <a:spcPct val="115000"/>
              </a:lnSpc>
              <a:spcAft>
                <a:spcPts val="800"/>
              </a:spcAft>
              <a:buFont typeface="Wingdings" panose="05000000000000000000" pitchFamily="2" charset="2"/>
              <a:buChar char=""/>
            </a:pPr>
            <a:r>
              <a:rPr lang="en-AU" sz="1100" kern="100" dirty="0">
                <a:latin typeface="Aptos" panose="020B0004020202020204" pitchFamily="34" charset="0"/>
                <a:ea typeface="DengXian" panose="02010600030101010101" pitchFamily="2" charset="-122"/>
                <a:cs typeface="Times New Roman" panose="02020603050405020304" pitchFamily="18" charset="0"/>
              </a:rPr>
              <a:t>The setup is correct and effective ventilation is available in good working order</a:t>
            </a:r>
          </a:p>
          <a:p>
            <a:pPr marL="342900" indent="-342900">
              <a:lnSpc>
                <a:spcPct val="120000"/>
              </a:lnSpc>
              <a:spcAft>
                <a:spcPts val="800"/>
              </a:spcAft>
              <a:buFont typeface="Wingdings" panose="05000000000000000000" pitchFamily="2" charset="2"/>
              <a:buChar char=""/>
            </a:pPr>
            <a:r>
              <a:rPr lang="en-AU" sz="1100" kern="100" dirty="0">
                <a:latin typeface="Aptos" panose="020B0004020202020204" pitchFamily="34" charset="0"/>
                <a:ea typeface="DengXian" panose="02010600030101010101" pitchFamily="2" charset="-122"/>
                <a:cs typeface="Times New Roman" panose="02020603050405020304" pitchFamily="18" charset="0"/>
              </a:rPr>
              <a:t>Adjacent work and ensure that others nearby are not going to be impacted by the welding task</a:t>
            </a:r>
          </a:p>
          <a:p>
            <a:pPr marL="0" lvl="0" indent="0">
              <a:lnSpc>
                <a:spcPct val="115000"/>
              </a:lnSpc>
              <a:spcAft>
                <a:spcPts val="800"/>
              </a:spcAft>
              <a:buNone/>
            </a:pPr>
            <a:r>
              <a:rPr lang="en-AU" sz="1100" b="1" kern="100" dirty="0">
                <a:effectLst/>
                <a:latin typeface="Aptos" panose="020B0004020202020204" pitchFamily="34" charset="0"/>
                <a:ea typeface="DengXian" panose="02010600030101010101" pitchFamily="2" charset="-122"/>
                <a:cs typeface="Times New Roman" panose="02020603050405020304" pitchFamily="18" charset="0"/>
              </a:rPr>
              <a:t>During welding</a:t>
            </a:r>
          </a:p>
          <a:p>
            <a:pPr marL="342900" indent="-342900">
              <a:lnSpc>
                <a:spcPct val="115000"/>
              </a:lnSpc>
              <a:spcAft>
                <a:spcPts val="800"/>
              </a:spcAft>
              <a:buFont typeface="Wingdings" panose="05000000000000000000" pitchFamily="2" charset="2"/>
              <a:buChar char=""/>
            </a:pPr>
            <a:r>
              <a:rPr lang="en-AU" sz="1100" kern="100" dirty="0">
                <a:latin typeface="Aptos" panose="020B0004020202020204" pitchFamily="34" charset="0"/>
                <a:ea typeface="DengXian" panose="02010600030101010101" pitchFamily="2" charset="-122"/>
                <a:cs typeface="Times New Roman" panose="02020603050405020304" pitchFamily="18" charset="0"/>
              </a:rPr>
              <a:t> Avoid welding materials with coatings if possible</a:t>
            </a:r>
          </a:p>
          <a:p>
            <a:pPr marL="342900" indent="-342900">
              <a:lnSpc>
                <a:spcPct val="115000"/>
              </a:lnSpc>
              <a:spcAft>
                <a:spcPts val="800"/>
              </a:spcAft>
              <a:buFont typeface="Wingdings" panose="05000000000000000000" pitchFamily="2" charset="2"/>
              <a:buChar char=""/>
            </a:pPr>
            <a:r>
              <a:rPr lang="en-AU" sz="1100" dirty="0">
                <a:latin typeface="Aptos" panose="020B0004020202020204" pitchFamily="34" charset="0"/>
                <a:ea typeface="DengXian" panose="02010600030101010101" pitchFamily="2" charset="-122"/>
                <a:cs typeface="Times New Roman" panose="02020603050405020304" pitchFamily="18" charset="0"/>
              </a:rPr>
              <a:t>Ensure  PPE is properly worn</a:t>
            </a:r>
          </a:p>
          <a:p>
            <a:pPr marL="342900" lvl="0" indent="-342900">
              <a:lnSpc>
                <a:spcPct val="115000"/>
              </a:lnSpc>
              <a:spcAft>
                <a:spcPts val="800"/>
              </a:spcAft>
              <a:buFont typeface="Wingdings" panose="05000000000000000000" pitchFamily="2" charset="2"/>
              <a:buChar char=""/>
            </a:pPr>
            <a:r>
              <a:rPr lang="en-AU" sz="1100" kern="100" dirty="0">
                <a:latin typeface="Aptos" panose="020B0004020202020204" pitchFamily="34" charset="0"/>
                <a:ea typeface="DengXian" panose="02010600030101010101" pitchFamily="2" charset="-122"/>
                <a:cs typeface="Times New Roman" panose="02020603050405020304" pitchFamily="18" charset="0"/>
              </a:rPr>
              <a:t>A</a:t>
            </a:r>
            <a:r>
              <a:rPr lang="en-AU" sz="1100" kern="100" dirty="0">
                <a:effectLst/>
                <a:latin typeface="Aptos" panose="020B0004020202020204" pitchFamily="34" charset="0"/>
                <a:ea typeface="DengXian" panose="02010600030101010101" pitchFamily="2" charset="-122"/>
                <a:cs typeface="Times New Roman" panose="02020603050405020304" pitchFamily="18" charset="0"/>
              </a:rPr>
              <a:t>void accidental contact with the electrical/welding  circuit - don’t lean against bench or work piece </a:t>
            </a:r>
          </a:p>
        </p:txBody>
      </p:sp>
      <p:sp>
        <p:nvSpPr>
          <p:cNvPr id="4" name="Slide Number Placeholder 3">
            <a:extLst>
              <a:ext uri="{FF2B5EF4-FFF2-40B4-BE49-F238E27FC236}">
                <a16:creationId xmlns:a16="http://schemas.microsoft.com/office/drawing/2014/main" id="{FE742C30-EF07-37F8-E2CA-2B3E475D4016}"/>
              </a:ext>
            </a:extLst>
          </p:cNvPr>
          <p:cNvSpPr>
            <a:spLocks noGrp="1"/>
          </p:cNvSpPr>
          <p:nvPr>
            <p:ph type="sldNum" sz="quarter" idx="12"/>
          </p:nvPr>
        </p:nvSpPr>
        <p:spPr/>
        <p:txBody>
          <a:bodyPr/>
          <a:lstStyle/>
          <a:p>
            <a:fld id="{5C75888C-CBC0-4624-9DF9-0508A40329AE}" type="slidenum">
              <a:rPr lang="en-AU" smtClean="0"/>
              <a:pPr/>
              <a:t>4</a:t>
            </a:fld>
            <a:endParaRPr lang="en-AU" dirty="0"/>
          </a:p>
        </p:txBody>
      </p:sp>
      <p:pic>
        <p:nvPicPr>
          <p:cNvPr id="5" name="Picture 4">
            <a:extLst>
              <a:ext uri="{FF2B5EF4-FFF2-40B4-BE49-F238E27FC236}">
                <a16:creationId xmlns:a16="http://schemas.microsoft.com/office/drawing/2014/main" id="{17C09451-8AB8-3E71-8620-AC471881E2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90656" y="2314090"/>
            <a:ext cx="2253343" cy="2100263"/>
          </a:xfrm>
          <a:prstGeom prst="rect">
            <a:avLst/>
          </a:prstGeom>
        </p:spPr>
      </p:pic>
    </p:spTree>
    <p:extLst>
      <p:ext uri="{BB962C8B-B14F-4D97-AF65-F5344CB8AC3E}">
        <p14:creationId xmlns:p14="http://schemas.microsoft.com/office/powerpoint/2010/main" val="917718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84D72-BD3F-C5C4-086E-599CFCC83D89}"/>
              </a:ext>
            </a:extLst>
          </p:cNvPr>
          <p:cNvSpPr>
            <a:spLocks noGrp="1"/>
          </p:cNvSpPr>
          <p:nvPr>
            <p:ph type="title"/>
          </p:nvPr>
        </p:nvSpPr>
        <p:spPr>
          <a:xfrm>
            <a:off x="396829" y="484187"/>
            <a:ext cx="8054839" cy="646399"/>
          </a:xfrm>
        </p:spPr>
        <p:txBody>
          <a:bodyPr>
            <a:normAutofit/>
          </a:bodyPr>
          <a:lstStyle/>
          <a:p>
            <a:r>
              <a:rPr lang="en-AU" dirty="0"/>
              <a:t>What processes are in place at your school?</a:t>
            </a:r>
          </a:p>
        </p:txBody>
      </p:sp>
      <p:sp>
        <p:nvSpPr>
          <p:cNvPr id="3" name="Content Placeholder 2">
            <a:extLst>
              <a:ext uri="{FF2B5EF4-FFF2-40B4-BE49-F238E27FC236}">
                <a16:creationId xmlns:a16="http://schemas.microsoft.com/office/drawing/2014/main" id="{138DAF84-0BB4-5EEC-386B-C16DA33E0386}"/>
              </a:ext>
            </a:extLst>
          </p:cNvPr>
          <p:cNvSpPr>
            <a:spLocks noGrp="1"/>
          </p:cNvSpPr>
          <p:nvPr>
            <p:ph sz="quarter" idx="13"/>
          </p:nvPr>
        </p:nvSpPr>
        <p:spPr>
          <a:xfrm>
            <a:off x="396875" y="1196974"/>
            <a:ext cx="6042025" cy="3649345"/>
          </a:xfrm>
        </p:spPr>
        <p:txBody>
          <a:bodyPr>
            <a:normAutofit fontScale="85000" lnSpcReduction="20000"/>
          </a:bodyPr>
          <a:lstStyle/>
          <a:p>
            <a:pPr marL="342900" lvl="0" indent="-342900">
              <a:buFont typeface="Symbol" panose="05050102010706020507" pitchFamily="18" charset="2"/>
              <a:buChar char=""/>
            </a:pPr>
            <a:r>
              <a:rPr lang="en-AU" sz="1500" kern="100" dirty="0">
                <a:latin typeface="Aptos" panose="020B0004020202020204" pitchFamily="34" charset="0"/>
                <a:ea typeface="DengXian" panose="02010600030101010101" pitchFamily="2" charset="-122"/>
                <a:cs typeface="Times New Roman" panose="02020603050405020304" pitchFamily="18" charset="0"/>
              </a:rPr>
              <a:t>Staff involved in welding processes understand how to ensure effective management of welding fumes. </a:t>
            </a:r>
          </a:p>
          <a:p>
            <a:pPr marL="342900" lvl="0" indent="-342900">
              <a:buFont typeface="Symbol" panose="05050102010706020507" pitchFamily="18" charset="2"/>
              <a:buChar char=""/>
            </a:pPr>
            <a:r>
              <a:rPr lang="en-AU" sz="1500" kern="100" dirty="0">
                <a:latin typeface="Aptos" panose="020B0004020202020204" pitchFamily="34" charset="0"/>
                <a:ea typeface="DengXian" panose="02010600030101010101" pitchFamily="2" charset="-122"/>
                <a:cs typeface="Times New Roman" panose="02020603050405020304" pitchFamily="18" charset="0"/>
              </a:rPr>
              <a:t>School staff understand to regularly report on the condition/effectiveness of  mechanical ventilation equipment / local exhaust ventilation (LEV) </a:t>
            </a:r>
          </a:p>
          <a:p>
            <a:pPr marL="342900" lvl="0" indent="-342900">
              <a:buFont typeface="Symbol" panose="05050102010706020507" pitchFamily="18" charset="2"/>
              <a:buChar char=""/>
            </a:pPr>
            <a:r>
              <a:rPr lang="en-AU" sz="1500" kern="100" dirty="0">
                <a:latin typeface="Aptos" panose="020B0004020202020204" pitchFamily="34" charset="0"/>
                <a:ea typeface="DengXian" panose="02010600030101010101" pitchFamily="2" charset="-122"/>
                <a:cs typeface="Times New Roman" panose="02020603050405020304" pitchFamily="18" charset="0"/>
              </a:rPr>
              <a:t>All ITD staff are aware of the process to report faulty or broken equipment. This includes the process to </a:t>
            </a:r>
            <a:r>
              <a:rPr lang="en-AU" sz="1500" kern="100" dirty="0">
                <a:latin typeface="Aptos" panose="020B0004020202020204" pitchFamily="34" charset="0"/>
                <a:ea typeface="DengXian" panose="02010600030101010101" pitchFamily="2" charset="-122"/>
                <a:cs typeface="Times New Roman" panose="02020603050405020304" pitchFamily="18" charset="0"/>
                <a:hlinkClick r:id="rId2"/>
              </a:rPr>
              <a:t>Lockout &amp; Tagout </a:t>
            </a:r>
            <a:r>
              <a:rPr lang="en-AU" sz="1500" kern="100" dirty="0">
                <a:latin typeface="Aptos" panose="020B0004020202020204" pitchFamily="34" charset="0"/>
                <a:ea typeface="DengXian" panose="02010600030101010101" pitchFamily="2" charset="-122"/>
                <a:cs typeface="Times New Roman" panose="02020603050405020304" pitchFamily="18" charset="0"/>
              </a:rPr>
              <a:t>equipment as required.</a:t>
            </a:r>
          </a:p>
          <a:p>
            <a:pPr marL="342900" lvl="0" indent="-342900">
              <a:buFont typeface="Symbol" panose="05050102010706020507" pitchFamily="18" charset="2"/>
              <a:buChar char=""/>
            </a:pPr>
            <a:r>
              <a:rPr lang="en-AU" sz="1500" kern="100" dirty="0">
                <a:latin typeface="Aptos" panose="020B0004020202020204" pitchFamily="34" charset="0"/>
                <a:ea typeface="DengXian" panose="02010600030101010101" pitchFamily="2" charset="-122"/>
                <a:cs typeface="Times New Roman" panose="02020603050405020304" pitchFamily="18" charset="0"/>
              </a:rPr>
              <a:t>Any fixed mechanical ventilation equipment is included on the annual </a:t>
            </a:r>
            <a:r>
              <a:rPr lang="en-AU" sz="1500" u="sng" kern="100" dirty="0">
                <a:latin typeface="Aptos" panose="020B0004020202020204" pitchFamily="34" charset="0"/>
                <a:ea typeface="DengXian" panose="02010600030101010101" pitchFamily="2" charset="-122"/>
                <a:cs typeface="Times New Roman" panose="02020603050405020304" pitchFamily="18" charset="0"/>
                <a:hlinkClick r:id="rId3"/>
              </a:rPr>
              <a:t>service maintenance program </a:t>
            </a:r>
            <a:r>
              <a:rPr lang="en-AU" sz="1500" kern="100" dirty="0">
                <a:latin typeface="Aptos" panose="020B0004020202020204" pitchFamily="34" charset="0"/>
                <a:ea typeface="DengXian" panose="02010600030101010101" pitchFamily="2" charset="-122"/>
                <a:cs typeface="Times New Roman" panose="02020603050405020304" pitchFamily="18" charset="0"/>
              </a:rPr>
              <a:t>and </a:t>
            </a:r>
          </a:p>
          <a:p>
            <a:pPr marL="685800" lvl="1" indent="-342900">
              <a:buFont typeface="Symbol" panose="05050102010706020507" pitchFamily="18" charset="2"/>
              <a:buChar char=""/>
            </a:pPr>
            <a:r>
              <a:rPr lang="en-AU" sz="1500" kern="100" dirty="0">
                <a:latin typeface="Aptos" panose="020B0004020202020204" pitchFamily="34" charset="0"/>
                <a:ea typeface="DengXian" panose="02010600030101010101" pitchFamily="2" charset="-122"/>
                <a:cs typeface="Times New Roman" panose="02020603050405020304" pitchFamily="18" charset="0"/>
              </a:rPr>
              <a:t>an inspection report is provided to the school annually and </a:t>
            </a:r>
          </a:p>
          <a:p>
            <a:pPr marL="685800" lvl="1" indent="-342900">
              <a:buFont typeface="Symbol" panose="05050102010706020507" pitchFamily="18" charset="2"/>
              <a:buChar char=""/>
            </a:pPr>
            <a:r>
              <a:rPr lang="en-AU" sz="1500" kern="100" dirty="0">
                <a:latin typeface="Aptos" panose="020B0004020202020204" pitchFamily="34" charset="0"/>
                <a:ea typeface="DengXian" panose="02010600030101010101" pitchFamily="2" charset="-122"/>
                <a:cs typeface="Times New Roman" panose="02020603050405020304" pitchFamily="18" charset="0"/>
              </a:rPr>
              <a:t>Items are reviewed and actioned.</a:t>
            </a:r>
          </a:p>
          <a:p>
            <a:pPr marL="0" lvl="0" indent="0">
              <a:lnSpc>
                <a:spcPct val="115000"/>
              </a:lnSpc>
              <a:buNone/>
            </a:pPr>
            <a:endParaRPr lang="en-AU" sz="1500" kern="100" dirty="0">
              <a:solidFill>
                <a:srgbClr val="467886"/>
              </a:solidFill>
              <a:effectLst/>
              <a:latin typeface="Aptos" panose="020B0004020202020204" pitchFamily="34" charset="0"/>
              <a:ea typeface="DengXian" panose="02010600030101010101" pitchFamily="2" charset="-122"/>
              <a:cs typeface="Times New Roman" panose="02020603050405020304" pitchFamily="18" charset="0"/>
            </a:endParaRPr>
          </a:p>
          <a:p>
            <a:pPr marL="0" lvl="0" indent="0">
              <a:lnSpc>
                <a:spcPct val="115000"/>
              </a:lnSpc>
              <a:buNone/>
            </a:pPr>
            <a:r>
              <a:rPr lang="en-AU" sz="1500" kern="100" dirty="0">
                <a:solidFill>
                  <a:srgbClr val="467886"/>
                </a:solidFill>
                <a:effectLst/>
                <a:latin typeface="Aptos" panose="020B0004020202020204" pitchFamily="34" charset="0"/>
                <a:ea typeface="DengXian" panose="02010600030101010101" pitchFamily="2" charset="-122"/>
                <a:cs typeface="Times New Roman" panose="02020603050405020304" pitchFamily="18" charset="0"/>
              </a:rPr>
              <a:t>Resources</a:t>
            </a:r>
            <a:endParaRPr lang="en-AU" sz="1500" kern="100" dirty="0">
              <a:solidFill>
                <a:srgbClr val="467886"/>
              </a:solidFill>
              <a:effectLst/>
              <a:latin typeface="Aptos" panose="020B0004020202020204" pitchFamily="34" charset="0"/>
              <a:ea typeface="DengXian" panose="02010600030101010101" pitchFamily="2" charset="-122"/>
              <a:cs typeface="Times New Roman" panose="02020603050405020304" pitchFamily="18" charset="0"/>
              <a:hlinkClick r:id="rId4"/>
            </a:endParaRPr>
          </a:p>
          <a:p>
            <a:pPr marL="342900" lvl="0" indent="-342900">
              <a:lnSpc>
                <a:spcPct val="115000"/>
              </a:lnSpc>
              <a:buFont typeface="Symbol" panose="05050102010706020507" pitchFamily="18" charset="2"/>
              <a:buChar char=""/>
            </a:pPr>
            <a:r>
              <a:rPr lang="en-AU" sz="1500" u="sng" kern="100" dirty="0">
                <a:solidFill>
                  <a:srgbClr val="467886"/>
                </a:solidFill>
                <a:effectLst/>
                <a:latin typeface="Aptos" panose="020B0004020202020204" pitchFamily="34" charset="0"/>
                <a:ea typeface="DengXian" panose="02010600030101010101" pitchFamily="2" charset="-122"/>
                <a:cs typeface="Times New Roman" panose="02020603050405020304" pitchFamily="18" charset="0"/>
                <a:hlinkClick r:id="rId4"/>
              </a:rPr>
              <a:t>Welding processes  - Code of Practice  2021</a:t>
            </a:r>
            <a:endParaRPr lang="en-AU" sz="1500" kern="100" dirty="0">
              <a:effectLst/>
              <a:latin typeface="Aptos" panose="020B0004020202020204" pitchFamily="34" charset="0"/>
              <a:ea typeface="DengXian" panose="02010600030101010101" pitchFamily="2" charset="-122"/>
              <a:cs typeface="Times New Roman" panose="02020603050405020304" pitchFamily="18" charset="0"/>
            </a:endParaRPr>
          </a:p>
          <a:p>
            <a:pPr marL="342900" indent="-342900">
              <a:buFont typeface="Symbol" panose="05050102010706020507" pitchFamily="18" charset="2"/>
              <a:buChar char=""/>
            </a:pPr>
            <a:r>
              <a:rPr lang="en-AU" sz="1500" kern="100" dirty="0">
                <a:latin typeface="Aptos" panose="020B0004020202020204" pitchFamily="34" charset="0"/>
                <a:ea typeface="DengXian" panose="02010600030101010101" pitchFamily="2" charset="-122"/>
                <a:cs typeface="Times New Roman" panose="02020603050405020304" pitchFamily="18" charset="0"/>
                <a:hlinkClick r:id="rId5"/>
              </a:rPr>
              <a:t>Weld Australia – free online courses</a:t>
            </a:r>
            <a:endParaRPr lang="en-AU" sz="1500" kern="100" dirty="0">
              <a:latin typeface="Aptos" panose="020B0004020202020204" pitchFamily="34" charset="0"/>
              <a:ea typeface="DengXian" panose="02010600030101010101" pitchFamily="2" charset="-122"/>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AU" sz="1500" kern="100" dirty="0">
                <a:effectLst/>
                <a:latin typeface="Aptos" panose="020B0004020202020204" pitchFamily="34" charset="0"/>
                <a:ea typeface="DengXian" panose="02010600030101010101" pitchFamily="2" charset="-122"/>
                <a:cs typeface="Times New Roman" panose="02020603050405020304" pitchFamily="18" charset="0"/>
                <a:hlinkClick r:id="rId6"/>
              </a:rPr>
              <a:t>HSE – Welding controls</a:t>
            </a:r>
            <a:endParaRPr lang="en-AU" sz="1500" kern="100" dirty="0">
              <a:effectLst/>
              <a:latin typeface="Aptos" panose="020B0004020202020204" pitchFamily="34" charset="0"/>
              <a:ea typeface="DengXian" panose="02010600030101010101" pitchFamily="2" charset="-122"/>
              <a:cs typeface="Times New Roman" panose="02020603050405020304" pitchFamily="18" charset="0"/>
            </a:endParaRPr>
          </a:p>
          <a:p>
            <a:endParaRPr lang="en-AU" dirty="0"/>
          </a:p>
        </p:txBody>
      </p:sp>
      <p:sp>
        <p:nvSpPr>
          <p:cNvPr id="4" name="Slide Number Placeholder 3">
            <a:extLst>
              <a:ext uri="{FF2B5EF4-FFF2-40B4-BE49-F238E27FC236}">
                <a16:creationId xmlns:a16="http://schemas.microsoft.com/office/drawing/2014/main" id="{A9D7C846-D8BD-CAC2-CBCA-CAE1DC70C5CE}"/>
              </a:ext>
            </a:extLst>
          </p:cNvPr>
          <p:cNvSpPr>
            <a:spLocks noGrp="1"/>
          </p:cNvSpPr>
          <p:nvPr>
            <p:ph type="sldNum" sz="quarter" idx="12"/>
          </p:nvPr>
        </p:nvSpPr>
        <p:spPr/>
        <p:txBody>
          <a:bodyPr/>
          <a:lstStyle/>
          <a:p>
            <a:fld id="{5C75888C-CBC0-4624-9DF9-0508A40329AE}" type="slidenum">
              <a:rPr lang="en-AU" smtClean="0"/>
              <a:pPr/>
              <a:t>5</a:t>
            </a:fld>
            <a:endParaRPr lang="en-AU" dirty="0"/>
          </a:p>
        </p:txBody>
      </p:sp>
      <p:pic>
        <p:nvPicPr>
          <p:cNvPr id="6" name="Picture 5" descr="A clipboard with a pencil and checklist&#10;&#10;AI-generated content may be incorrect.">
            <a:extLst>
              <a:ext uri="{FF2B5EF4-FFF2-40B4-BE49-F238E27FC236}">
                <a16:creationId xmlns:a16="http://schemas.microsoft.com/office/drawing/2014/main" id="{5AA3C248-48AB-D480-0F51-721A6E67BF3A}"/>
              </a:ext>
            </a:extLst>
          </p:cNvPr>
          <p:cNvPicPr>
            <a:picLocks noChangeAspect="1"/>
          </p:cNvPicPr>
          <p:nvPr/>
        </p:nvPicPr>
        <p:blipFill>
          <a:blip r:embed="rId7"/>
          <a:stretch>
            <a:fillRect/>
          </a:stretch>
        </p:blipFill>
        <p:spPr>
          <a:xfrm>
            <a:off x="6470686" y="1714500"/>
            <a:ext cx="2592351" cy="2371725"/>
          </a:xfrm>
          <a:prstGeom prst="rect">
            <a:avLst/>
          </a:prstGeom>
        </p:spPr>
      </p:pic>
    </p:spTree>
    <p:extLst>
      <p:ext uri="{BB962C8B-B14F-4D97-AF65-F5344CB8AC3E}">
        <p14:creationId xmlns:p14="http://schemas.microsoft.com/office/powerpoint/2010/main" val="2378309522"/>
      </p:ext>
    </p:extLst>
  </p:cSld>
  <p:clrMapOvr>
    <a:masterClrMapping/>
  </p:clrMapOvr>
</p:sld>
</file>

<file path=ppt/theme/theme1.xml><?xml version="1.0" encoding="utf-8"?>
<a:theme xmlns:a="http://schemas.openxmlformats.org/drawingml/2006/main" name="QGOV 2025 MS Theme">
  <a:themeElements>
    <a:clrScheme name="2025_QGOV Dark Theme">
      <a:dk1>
        <a:srgbClr val="005EB8"/>
      </a:dk1>
      <a:lt1>
        <a:sysClr val="window" lastClr="FFFFFF"/>
      </a:lt1>
      <a:dk2>
        <a:srgbClr val="05325F"/>
      </a:dk2>
      <a:lt2>
        <a:srgbClr val="E7E6E6"/>
      </a:lt2>
      <a:accent1>
        <a:srgbClr val="000000"/>
      </a:accent1>
      <a:accent2>
        <a:srgbClr val="ED7D31"/>
      </a:accent2>
      <a:accent3>
        <a:srgbClr val="A70240"/>
      </a:accent3>
      <a:accent4>
        <a:srgbClr val="FFC000"/>
      </a:accent4>
      <a:accent5>
        <a:srgbClr val="4472C4"/>
      </a:accent5>
      <a:accent6>
        <a:srgbClr val="70AD47"/>
      </a:accent6>
      <a:hlink>
        <a:srgbClr val="0563C1"/>
      </a:hlink>
      <a:folHlink>
        <a:srgbClr val="954F72"/>
      </a:folHlink>
    </a:clrScheme>
    <a:fontScheme name="2025_QGOV Dark Arial 8SEP">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PC9868 DfQ PPT - Wide template B Arial 4SEP" id="{A73AFBAB-448C-4CCB-955F-7A51ED1F496D}" vid="{451A848B-8685-4AF7-9D38-51EC6C846B7F}"/>
    </a:ext>
  </a:extLst>
</a:theme>
</file>

<file path=ppt/theme/theme2.xml><?xml version="1.0" encoding="utf-8"?>
<a:theme xmlns:a="http://schemas.openxmlformats.org/drawingml/2006/main" name="1_QGOV 2025 MS Theme">
  <a:themeElements>
    <a:clrScheme name="2025_QGOV Light Theme">
      <a:dk1>
        <a:srgbClr val="005EB8"/>
      </a:dk1>
      <a:lt1>
        <a:sysClr val="window" lastClr="FFFFFF"/>
      </a:lt1>
      <a:dk2>
        <a:srgbClr val="05325F"/>
      </a:dk2>
      <a:lt2>
        <a:srgbClr val="E7E6E6"/>
      </a:lt2>
      <a:accent1>
        <a:srgbClr val="000000"/>
      </a:accent1>
      <a:accent2>
        <a:srgbClr val="ED7D31"/>
      </a:accent2>
      <a:accent3>
        <a:srgbClr val="A70240"/>
      </a:accent3>
      <a:accent4>
        <a:srgbClr val="FFC000"/>
      </a:accent4>
      <a:accent5>
        <a:srgbClr val="4472C4"/>
      </a:accent5>
      <a:accent6>
        <a:srgbClr val="70AD47"/>
      </a:accent6>
      <a:hlink>
        <a:srgbClr val="0563C1"/>
      </a:hlink>
      <a:folHlink>
        <a:srgbClr val="954F72"/>
      </a:folHlink>
    </a:clrScheme>
    <a:fontScheme name="2025_QGOV Dark Arial 8SEP">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PC9868 DfQ PPT - Wide template B Arial 4SEP" id="{A73AFBAB-448C-4CCB-955F-7A51ED1F496D}" vid="{AACEADCB-D2D5-40FC-8511-CFA0BA2D125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PContentOwner xmlns="f114f5df-7614-43c1-ba8e-2daa6e537108">
      <UserInfo>
        <DisplayName>COWARD, Kristy</DisplayName>
        <AccountId>229</AccountId>
        <AccountType/>
      </UserInfo>
    </PPContentOwner>
    <PPModeratedBy xmlns="f114f5df-7614-43c1-ba8e-2daa6e537108">
      <UserInfo>
        <DisplayName>MCINTOSH, Alex</DisplayName>
        <AccountId>62</AccountId>
        <AccountType/>
      </UserInfo>
    </PPModeratedBy>
    <PPContentApprover xmlns="f114f5df-7614-43c1-ba8e-2daa6e537108">
      <UserInfo>
        <DisplayName/>
        <AccountId xsi:nil="true"/>
        <AccountType/>
      </UserInfo>
    </PPContentApprover>
    <Category_x0020_Initiatives_x0020_and_x0020_Strategies xmlns="f114f5df-7614-43c1-ba8e-2daa6e537108" xsi:nil="true"/>
    <PPLastReviewedDate xmlns="f114f5df-7614-43c1-ba8e-2daa6e537108">2025-11-10T05:29:24+00:00</PPLastReviewedDate>
    <PPPublishedNotificationAddresses xmlns="f114f5df-7614-43c1-ba8e-2daa6e537108" xsi:nil="true"/>
    <PPModeratedDate xmlns="f114f5df-7614-43c1-ba8e-2daa6e537108">2025-11-10T05:29:24+00:00</PPModeratedDate>
    <PublishingExpirationDate xmlns="http://schemas.microsoft.com/sharepoint/v3" xsi:nil="true"/>
    <PPContentAuthor xmlns="f114f5df-7614-43c1-ba8e-2daa6e537108">
      <UserInfo>
        <DisplayName/>
        <AccountId xsi:nil="true"/>
        <AccountType/>
      </UserInfo>
    </PPContentAuthor>
    <PublishingStartDate xmlns="http://schemas.microsoft.com/sharepoint/v3" xsi:nil="true"/>
    <PPSubmittedBy xmlns="f114f5df-7614-43c1-ba8e-2daa6e537108">
      <UserInfo>
        <DisplayName/>
        <AccountId xsi:nil="true"/>
        <AccountType/>
      </UserInfo>
    </PPSubmittedBy>
    <PPReviewDate xmlns="f114f5df-7614-43c1-ba8e-2daa6e537108" xsi:nil="true"/>
    <PPLastReviewedBy xmlns="f114f5df-7614-43c1-ba8e-2daa6e537108">
      <UserInfo>
        <DisplayName>MCINTOSH, Alex</DisplayName>
        <AccountId>62</AccountId>
        <AccountType/>
      </UserInfo>
    </PPLastReviewedBy>
    <PPSubmittedDate xmlns="f114f5df-7614-43c1-ba8e-2daa6e537108" xsi:nil="true"/>
    <PPReferenceNumber xmlns="f114f5df-7614-43c1-ba8e-2daa6e537108"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201CF60958BE842A6593655C8578125" ma:contentTypeVersion="20" ma:contentTypeDescription="Create a new document." ma:contentTypeScope="" ma:versionID="a16a9cba7a6c0fafe0e937e768ffb787">
  <xsd:schema xmlns:xsd="http://www.w3.org/2001/XMLSchema" xmlns:xs="http://www.w3.org/2001/XMLSchema" xmlns:p="http://schemas.microsoft.com/office/2006/metadata/properties" xmlns:ns2="45624441-df11-4972-b940-84743b8edd13" xmlns:ns3="05a03ac3-062e-4e77-aff9-6a8c9933ce22" targetNamespace="http://schemas.microsoft.com/office/2006/metadata/properties" ma:root="true" ma:fieldsID="74383af6b75cfc187d9a9039ae7f3e49" ns2:_="" ns3:_="">
    <xsd:import namespace="45624441-df11-4972-b940-84743b8edd13"/>
    <xsd:import namespace="05a03ac3-062e-4e77-aff9-6a8c9933ce22"/>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ServiceLocation" minOccurs="0"/>
                <xsd:element ref="ns3:MediaServiceAutoKeyPoints" minOccurs="0"/>
                <xsd:element ref="ns3:MediaServiceKeyPoints" minOccurs="0"/>
                <xsd:element ref="ns2:SharedWithUsers" minOccurs="0"/>
                <xsd:element ref="ns2:SharedWithDetails" minOccurs="0"/>
                <xsd:element ref="ns3:MediaLengthInSeconds" minOccurs="0"/>
                <xsd:element ref="ns3:_Flow_SignoffStatus" minOccurs="0"/>
                <xsd:element ref="ns3:lcf76f155ced4ddcb4097134ff3c332f" minOccurs="0"/>
                <xsd:element ref="ns2:TaxCatchAll" minOccurs="0"/>
                <xsd:element ref="ns3:MediaServiceObjectDetectorVersions" minOccurs="0"/>
                <xsd:element ref="ns3:MediaServiceSearchProperties" minOccurs="0"/>
                <xsd:element ref="ns3:Imag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624441-df11-4972-b940-84743b8edd13"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element name="TaxCatchAll" ma:index="27" nillable="true" ma:displayName="Taxonomy Catch All Column" ma:hidden="true" ma:list="{1d699188-ea2f-4a78-95cc-11962598401d}" ma:internalName="TaxCatchAll" ma:showField="CatchAllData" ma:web="45624441-df11-4972-b940-84743b8edd1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5a03ac3-062e-4e77-aff9-6a8c9933ce22"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element name="_Flow_SignoffStatus" ma:index="24" nillable="true" ma:displayName="Sign-off status" ma:internalName="Sign_x002d_off_x0020_status">
      <xsd:simpleType>
        <xsd:restriction base="dms:Text"/>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0b879720-a610-4f30-a10e-48b90a9c409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Image" ma:index="30" nillable="true" ma:displayName="Image" ma:format="Thumbnail" ma:internalName="Imag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ct:contentTypeSchema xmlns:ct="http://schemas.microsoft.com/office/2006/metadata/contentType" xmlns:ma="http://schemas.microsoft.com/office/2006/metadata/properties/metaAttributes" ct:_="" ma:_="" ma:contentTypeName="Document" ma:contentTypeID="0x01010020E8B6745F31D34CAF5915480B819D89" ma:contentTypeVersion="12" ma:contentTypeDescription="Create a new document." ma:contentTypeScope="" ma:versionID="5b7e907cc2c014eed8bb5c763b2bb46f">
  <xsd:schema xmlns:xsd="http://www.w3.org/2001/XMLSchema" xmlns:xs="http://www.w3.org/2001/XMLSchema" xmlns:p="http://schemas.microsoft.com/office/2006/metadata/properties" xmlns:ns1="http://schemas.microsoft.com/sharepoint/v3" xmlns:ns2="f114f5df-7614-43c1-ba8e-2daa6e537108" targetNamespace="http://schemas.microsoft.com/office/2006/metadata/properties" ma:root="true" ma:fieldsID="f90c9667ab35baeed3a09f912e64f61a" ns1:_="" ns2:_="">
    <xsd:import namespace="http://schemas.microsoft.com/sharepoint/v3"/>
    <xsd:import namespace="f114f5df-7614-43c1-ba8e-2daa6e537108"/>
    <xsd:element name="properties">
      <xsd:complexType>
        <xsd:sequence>
          <xsd:element name="documentManagement">
            <xsd:complexType>
              <xsd:all>
                <xsd:element ref="ns1:PublishingStartDate" minOccurs="0"/>
                <xsd:element ref="ns1:PublishingExpirationDate" minOccurs="0"/>
                <xsd:element ref="ns2:Category_x0020_Initiatives_x0020_and_x0020_Strategies" minOccurs="0"/>
                <xsd:element ref="ns2:PPContentOwner" minOccurs="0"/>
                <xsd:element ref="ns2:PPContentAuthor" minOccurs="0"/>
                <xsd:element ref="ns2:PPSubmittedBy" minOccurs="0"/>
                <xsd:element ref="ns2:PPSubmittedDate" minOccurs="0"/>
                <xsd:element ref="ns2:PPModeratedBy" minOccurs="0"/>
                <xsd:element ref="ns2:PPModeratedDate" minOccurs="0"/>
                <xsd:element ref="ns2:PPReferenceNumber" minOccurs="0"/>
                <xsd:element ref="ns2:PPContentApprover" minOccurs="0"/>
                <xsd:element ref="ns2:PPReviewDate" minOccurs="0"/>
                <xsd:element ref="ns2:PPLastReviewedDate" minOccurs="0"/>
                <xsd:element ref="ns2:PPLastReviewedBy" minOccurs="0"/>
                <xsd:element ref="ns2:PPPublishedNotificationAddress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114f5df-7614-43c1-ba8e-2daa6e537108" elementFormDefault="qualified">
    <xsd:import namespace="http://schemas.microsoft.com/office/2006/documentManagement/types"/>
    <xsd:import namespace="http://schemas.microsoft.com/office/infopath/2007/PartnerControls"/>
    <xsd:element name="Category_x0020_Initiatives_x0020_and_x0020_Strategies" ma:index="10" nillable="true" ma:displayName="IA Category 5" ma:format="Dropdown" ma:internalName="Category_x0020_Initiatives_x0020_and_x0020_Strategies">
      <xsd:simpleType>
        <xsd:restriction base="dms:Choice">
          <xsd:enumeration value="Initiatives and Strategies"/>
          <xsd:enumeration value="Behaviour"/>
          <xsd:enumeration value="Health and wellbeing"/>
          <xsd:enumeration value="Initiatives"/>
          <xsd:enumeration value="Policies"/>
          <xsd:enumeration value="Strategies and programs"/>
        </xsd:restriction>
      </xsd:simpleType>
    </xsd:element>
    <xsd:element name="PPContentOwner" ma:index="11" nillable="true" ma:displayName="Content Owner" ma:description="The person ultimately responsible for the content of this item." ma:list="UserInfo" ma:internalName="PPContent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PContentAuthor" ma:index="12" nillable="true" ma:displayName="Content Author" ma:description="The person responsible for creating and maintaining this item’s content." ma:list="UserInfo" ma:internalName="PPContentAutho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PSubmittedBy" ma:index="13" nillable="true" ma:displayName="Submitted By" ma:description="The person who submitted this item for approval." ma:list="UserInfo" ma:internalName="PPSubmittedBy">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PSubmittedDate" ma:index="14" nillable="true" ma:displayName="Submitted Date" ma:description="The date and time when this item was submitted for approval." ma:format="DateOnly" ma:internalName="PPSubmittedDate">
      <xsd:simpleType>
        <xsd:restriction base="dms:DateTime"/>
      </xsd:simpleType>
    </xsd:element>
    <xsd:element name="PPModeratedBy" ma:index="15" nillable="true" ma:displayName="Moderated By" ma:description="The user that either approved or rejected the item." ma:list="UserInfo" ma:internalName="PPModeratedBy">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PModeratedDate" ma:index="16" nillable="true" ma:displayName="Moderated Date" ma:description="The date that the item was either approved or rejected." ma:format="DateOnly" ma:internalName="PPModeratedDate">
      <xsd:simpleType>
        <xsd:restriction base="dms:DateTime"/>
      </xsd:simpleType>
    </xsd:element>
    <xsd:element name="PPReferenceNumber" ma:index="17" nillable="true" ma:displayName="Reference Number" ma:description="The identifier from another system that represents or is related to this item (if applicable)." ma:internalName="PPReferenceNumber">
      <xsd:simpleType>
        <xsd:restriction base="dms:Text"/>
      </xsd:simpleType>
    </xsd:element>
    <xsd:element name="PPContentApprover" ma:index="18" nillable="true" ma:displayName="Content Approver" ma:description="The person who is responsible for approving the content of this item." ma:list="UserInfo" ma:internalName="PPContentApprov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PReviewDate" ma:index="19" nillable="true" ma:displayName="Review Date" ma:description="The date the item's content will be next due for review." ma:format="DateOnly" ma:internalName="PPReviewDate">
      <xsd:simpleType>
        <xsd:restriction base="dms:DateTime"/>
      </xsd:simpleType>
    </xsd:element>
    <xsd:element name="PPLastReviewedDate" ma:index="20" nillable="true" ma:displayName="Last Reviewed Date" ma:description="The date the item's content was last reviewed." ma:internalName="PPLastReviewedDate">
      <xsd:simpleType>
        <xsd:restriction base="dms:DateTime"/>
      </xsd:simpleType>
    </xsd:element>
    <xsd:element name="PPLastReviewedBy" ma:index="21" nillable="true" ma:displayName="Last Reviewed By" ma:description="The person who last reviewed the item's content." ma:list="UserInfo" ma:internalName="PPLastReviewedBy">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PPublishedNotificationAddresses" ma:index="22" nillable="true" ma:displayName="Published Notification Address(es)" ma:description="The email address(es) of people to notify when this item is published. Note: Email addresses are separated by a ';'." ma:internalName="PPPublishedNotificationAddresses">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6432786-4879-41AB-B59C-AEC7ADFFA746}">
  <ds:schemaRefs>
    <ds:schemaRef ds:uri="45624441-df11-4972-b940-84743b8edd13"/>
    <ds:schemaRef ds:uri="http://schemas.microsoft.com/office/2006/documentManagement/types"/>
    <ds:schemaRef ds:uri="http://schemas.microsoft.com/office/infopath/2007/PartnerControls"/>
    <ds:schemaRef ds:uri="http://purl.org/dc/dcmitype/"/>
    <ds:schemaRef ds:uri="http://purl.org/dc/elements/1.1/"/>
    <ds:schemaRef ds:uri="http://schemas.microsoft.com/office/2006/metadata/properties"/>
    <ds:schemaRef ds:uri="http://www.w3.org/XML/1998/namespace"/>
    <ds:schemaRef ds:uri="05a03ac3-062e-4e77-aff9-6a8c9933ce22"/>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014E73F0-97F3-4500-B97D-86D2951EA5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5624441-df11-4972-b940-84743b8edd13"/>
    <ds:schemaRef ds:uri="05a03ac3-062e-4e77-aff9-6a8c9933ce2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A1DE45B-7BE0-4DBE-94DB-C7FD7239FEB3}"/>
</file>

<file path=customXml/itemProps4.xml><?xml version="1.0" encoding="utf-8"?>
<ds:datastoreItem xmlns:ds="http://schemas.openxmlformats.org/officeDocument/2006/customXml" ds:itemID="{95E65BCB-5DAA-419A-A316-2A71AFC5B16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deliverqld-ppt-wide-arial-template</Template>
  <TotalTime>1878</TotalTime>
  <Words>495</Words>
  <Application>Microsoft Office PowerPoint</Application>
  <PresentationFormat>On-screen Show (16:9)</PresentationFormat>
  <Paragraphs>49</Paragraphs>
  <Slides>6</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6</vt:i4>
      </vt:variant>
    </vt:vector>
  </HeadingPairs>
  <TitlesOfParts>
    <vt:vector size="16" baseType="lpstr">
      <vt:lpstr>DengXian</vt:lpstr>
      <vt:lpstr>Noto Serif Medium</vt:lpstr>
      <vt:lpstr>Aptos</vt:lpstr>
      <vt:lpstr>Arial</vt:lpstr>
      <vt:lpstr>Arial Black</vt:lpstr>
      <vt:lpstr>Symbol</vt:lpstr>
      <vt:lpstr>Times New Roman</vt:lpstr>
      <vt:lpstr>Wingdings</vt:lpstr>
      <vt:lpstr>QGOV 2025 MS Theme</vt:lpstr>
      <vt:lpstr>1_QGOV 2025 MS Theme</vt:lpstr>
      <vt:lpstr>Issued Nov 2025. V1</vt:lpstr>
      <vt:lpstr>Managing welding fumes in schools</vt:lpstr>
      <vt:lpstr>Managing welding fumes in schools</vt:lpstr>
      <vt:lpstr>Managing welding fumes in schools</vt:lpstr>
      <vt:lpstr>Managing welding fumes in schools</vt:lpstr>
      <vt:lpstr>What processes are in place at your school?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welding fumes presentation</dc:title>
  <dc:creator>Queensland Government</dc:creator>
  <cp:keywords>Managing; welding fumes; presentation;</cp:keywords>
  <cp:revision>18</cp:revision>
  <cp:lastPrinted>2020-06-09T05:35:31Z</cp:lastPrinted>
  <dcterms:created xsi:type="dcterms:W3CDTF">2025-10-20T03:17:54Z</dcterms:created>
  <dcterms:modified xsi:type="dcterms:W3CDTF">2025-11-10T04:36:33Z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0x01010020E8B6745F31D34CAF5915480B819D89</vt:lpwstr>
  </property>
  <property fmtid="{D5CDD505-2E9C-101B-9397-08002B2CF9AE}" pid="3" name="MediaServiceImageTags">
    <vt:lpwstr/>
  </property>
  <property fmtid="{D5CDD505-2E9C-101B-9397-08002B2CF9AE}" pid="4" name="_dlc_DocIdItemGuid">
    <vt:lpwstr>e1168d2b-5bcb-49ed-aee3-2dfe370931f1</vt:lpwstr>
  </property>
</Properties>
</file>